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67"/>
  </p:notesMasterIdLst>
  <p:handoutMasterIdLst>
    <p:handoutMasterId r:id="rId68"/>
  </p:handoutMasterIdLst>
  <p:sldIdLst>
    <p:sldId id="256" r:id="rId3"/>
    <p:sldId id="257" r:id="rId4"/>
    <p:sldId id="264" r:id="rId5"/>
    <p:sldId id="266" r:id="rId6"/>
    <p:sldId id="267" r:id="rId7"/>
    <p:sldId id="258" r:id="rId8"/>
    <p:sldId id="270" r:id="rId9"/>
    <p:sldId id="272" r:id="rId10"/>
    <p:sldId id="273" r:id="rId11"/>
    <p:sldId id="274" r:id="rId12"/>
    <p:sldId id="276" r:id="rId13"/>
    <p:sldId id="278" r:id="rId14"/>
    <p:sldId id="279" r:id="rId15"/>
    <p:sldId id="280" r:id="rId16"/>
    <p:sldId id="281" r:id="rId17"/>
    <p:sldId id="282" r:id="rId18"/>
    <p:sldId id="284" r:id="rId19"/>
    <p:sldId id="285" r:id="rId20"/>
    <p:sldId id="286" r:id="rId21"/>
    <p:sldId id="332"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2" r:id="rId37"/>
    <p:sldId id="303" r:id="rId38"/>
    <p:sldId id="304" r:id="rId39"/>
    <p:sldId id="305" r:id="rId40"/>
    <p:sldId id="306" r:id="rId41"/>
    <p:sldId id="307" r:id="rId42"/>
    <p:sldId id="309" r:id="rId43"/>
    <p:sldId id="308" r:id="rId44"/>
    <p:sldId id="310" r:id="rId45"/>
    <p:sldId id="311" r:id="rId46"/>
    <p:sldId id="312" r:id="rId47"/>
    <p:sldId id="313" r:id="rId48"/>
    <p:sldId id="314" r:id="rId49"/>
    <p:sldId id="315" r:id="rId50"/>
    <p:sldId id="316" r:id="rId51"/>
    <p:sldId id="317" r:id="rId52"/>
    <p:sldId id="319" r:id="rId53"/>
    <p:sldId id="320" r:id="rId54"/>
    <p:sldId id="318" r:id="rId55"/>
    <p:sldId id="321" r:id="rId56"/>
    <p:sldId id="322" r:id="rId57"/>
    <p:sldId id="323" r:id="rId58"/>
    <p:sldId id="324" r:id="rId59"/>
    <p:sldId id="325" r:id="rId60"/>
    <p:sldId id="326" r:id="rId61"/>
    <p:sldId id="327" r:id="rId62"/>
    <p:sldId id="328" r:id="rId63"/>
    <p:sldId id="329" r:id="rId64"/>
    <p:sldId id="333" r:id="rId65"/>
    <p:sldId id="331" r:id="rId6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CC3300"/>
    <a:srgbClr val="A50021"/>
    <a:srgbClr val="FF1117"/>
    <a:srgbClr val="FFFF66"/>
    <a:srgbClr val="F91727"/>
    <a:srgbClr val="F82508"/>
    <a:srgbClr val="FF0066"/>
    <a:srgbClr val="FF0000"/>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83" autoAdjust="0"/>
    <p:restoredTop sz="94660"/>
  </p:normalViewPr>
  <p:slideViewPr>
    <p:cSldViewPr>
      <p:cViewPr varScale="1">
        <p:scale>
          <a:sx n="109" d="100"/>
          <a:sy n="109" d="100"/>
        </p:scale>
        <p:origin x="49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656" y="-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70C76F-5B8F-4F5E-8ECD-B703FBD0D08D}" type="datetimeFigureOut">
              <a:rPr lang="zh-CN" altLang="en-US" smtClean="0"/>
              <a:pPr/>
              <a:t>2015/11/24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C1656B-1FE9-4545-B83D-CCEF22F32DDB}" type="slidenum">
              <a:rPr lang="zh-CN" altLang="en-US" smtClean="0"/>
              <a:pPr/>
              <a:t>‹#›</a:t>
            </a:fld>
            <a:endParaRPr lang="zh-CN" altLang="en-US"/>
          </a:p>
        </p:txBody>
      </p:sp>
    </p:spTree>
    <p:extLst>
      <p:ext uri="{BB962C8B-B14F-4D97-AF65-F5344CB8AC3E}">
        <p14:creationId xmlns:p14="http://schemas.microsoft.com/office/powerpoint/2010/main" val="1543567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E1E835-27B0-4738-9150-4179D9AA6445}" type="datetimeFigureOut">
              <a:rPr lang="zh-CN" altLang="en-US" smtClean="0"/>
              <a:pPr/>
              <a:t>2015/11/24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AF9660-638F-4CF3-9819-417AA1418999}" type="slidenum">
              <a:rPr lang="zh-CN" altLang="en-US" smtClean="0"/>
              <a:pPr/>
              <a:t>‹#›</a:t>
            </a:fld>
            <a:endParaRPr lang="zh-CN" altLang="en-US"/>
          </a:p>
        </p:txBody>
      </p:sp>
    </p:spTree>
    <p:extLst>
      <p:ext uri="{BB962C8B-B14F-4D97-AF65-F5344CB8AC3E}">
        <p14:creationId xmlns:p14="http://schemas.microsoft.com/office/powerpoint/2010/main" val="1561604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2AF9660-638F-4CF3-9819-417AA1418999}" type="slidenum">
              <a:rPr lang="zh-CN" altLang="en-US" smtClean="0"/>
              <a:pPr/>
              <a:t>1</a:t>
            </a:fld>
            <a:endParaRPr lang="zh-CN" altLang="en-US"/>
          </a:p>
        </p:txBody>
      </p:sp>
    </p:spTree>
    <p:extLst>
      <p:ext uri="{BB962C8B-B14F-4D97-AF65-F5344CB8AC3E}">
        <p14:creationId xmlns:p14="http://schemas.microsoft.com/office/powerpoint/2010/main" val="1216033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2AF9660-638F-4CF3-9819-417AA1418999}" type="slidenum">
              <a:rPr lang="zh-CN" altLang="en-US" smtClean="0"/>
              <a:pPr/>
              <a:t>10</a:t>
            </a:fld>
            <a:endParaRPr lang="zh-CN" altLang="en-US"/>
          </a:p>
        </p:txBody>
      </p:sp>
    </p:spTree>
    <p:extLst>
      <p:ext uri="{BB962C8B-B14F-4D97-AF65-F5344CB8AC3E}">
        <p14:creationId xmlns:p14="http://schemas.microsoft.com/office/powerpoint/2010/main" val="97231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5" name="AutoShape 7"/>
          <p:cNvSpPr>
            <a:spLocks noChangeArrowheads="1"/>
          </p:cNvSpPr>
          <p:nvPr/>
        </p:nvSpPr>
        <p:spPr bwMode="auto">
          <a:xfrm>
            <a:off x="0" y="2362200"/>
            <a:ext cx="9144000" cy="1676400"/>
          </a:xfrm>
          <a:prstGeom prst="flowChartProcess">
            <a:avLst/>
          </a:prstGeom>
          <a:solidFill>
            <a:srgbClr val="99CCFF">
              <a:alpha val="50000"/>
            </a:srgbClr>
          </a:solidFill>
          <a:ln w="9525">
            <a:noFill/>
            <a:miter lim="800000"/>
            <a:headEnd/>
            <a:tailEnd/>
          </a:ln>
          <a:effectLst/>
        </p:spPr>
        <p:txBody>
          <a:bodyPr wrap="none" anchor="ctr"/>
          <a:lstStyle/>
          <a:p>
            <a:endParaRPr lang="zh-CN" altLang="en-US"/>
          </a:p>
        </p:txBody>
      </p:sp>
      <p:sp>
        <p:nvSpPr>
          <p:cNvPr id="2050" name="Rectangle 2"/>
          <p:cNvSpPr>
            <a:spLocks noGrp="1" noChangeArrowheads="1"/>
          </p:cNvSpPr>
          <p:nvPr>
            <p:ph type="ctrTitle"/>
          </p:nvPr>
        </p:nvSpPr>
        <p:spPr>
          <a:xfrm>
            <a:off x="685800" y="2667000"/>
            <a:ext cx="7772400" cy="1143000"/>
          </a:xfrm>
        </p:spPr>
        <p:txBody>
          <a:bodyPr/>
          <a:lstStyle>
            <a:lvl1pPr>
              <a:defRPr sz="2800"/>
            </a:lvl1pPr>
          </a:lstStyle>
          <a:p>
            <a:r>
              <a:rPr lang="zh-CN" altLang="en-US" smtClean="0"/>
              <a:t>单击此处编辑母版标题样式</a:t>
            </a:r>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5" name="AutoShape 7"/>
          <p:cNvSpPr>
            <a:spLocks noChangeArrowheads="1"/>
          </p:cNvSpPr>
          <p:nvPr/>
        </p:nvSpPr>
        <p:spPr bwMode="auto">
          <a:xfrm>
            <a:off x="0" y="2362200"/>
            <a:ext cx="9144000" cy="1676400"/>
          </a:xfrm>
          <a:prstGeom prst="flowChartProcess">
            <a:avLst/>
          </a:prstGeom>
          <a:solidFill>
            <a:srgbClr val="99CCFF">
              <a:alpha val="50000"/>
            </a:srgbClr>
          </a:solidFill>
          <a:ln w="9525">
            <a:noFill/>
            <a:miter lim="800000"/>
            <a:headEnd/>
            <a:tailEnd/>
          </a:ln>
          <a:effectLst/>
        </p:spPr>
        <p:txBody>
          <a:bodyPr wrap="none" anchor="ctr"/>
          <a:lstStyle/>
          <a:p>
            <a:endParaRPr lang="zh-CN" altLang="en-US"/>
          </a:p>
        </p:txBody>
      </p:sp>
      <p:sp>
        <p:nvSpPr>
          <p:cNvPr id="2050" name="Rectangle 2"/>
          <p:cNvSpPr>
            <a:spLocks noGrp="1" noChangeArrowheads="1"/>
          </p:cNvSpPr>
          <p:nvPr>
            <p:ph type="ctrTitle"/>
          </p:nvPr>
        </p:nvSpPr>
        <p:spPr>
          <a:xfrm>
            <a:off x="685800" y="2667000"/>
            <a:ext cx="7772400" cy="1143000"/>
          </a:xfrm>
        </p:spPr>
        <p:txBody>
          <a:bodyPr/>
          <a:lstStyle>
            <a:lvl1pPr>
              <a:defRPr sz="2800"/>
            </a:lvl1pPr>
          </a:lstStyle>
          <a:p>
            <a:r>
              <a:rPr lang="zh-CN" altLang="en-US" smtClean="0"/>
              <a:t>单击此处编辑母版标题样式</a:t>
            </a:r>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2015/11/24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2015/11/24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2015/11/24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2015/11/24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5000" y="609600"/>
            <a:ext cx="6477000" cy="1143000"/>
          </a:xfrm>
          <a:prstGeom prst="rect">
            <a:avLst/>
          </a:prstGeom>
          <a:noFill/>
          <a:ln w="9525">
            <a:noFill/>
            <a:miter lim="800000"/>
            <a:headEnd/>
            <a:tailEnd/>
          </a:ln>
          <a:effectLst>
            <a:outerShdw dist="35921" dir="2700000" algn="ctr" rotWithShape="0">
              <a:srgbClr val="99CCFF"/>
            </a:outerShdw>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35921" dir="2700000" algn="ctr" rotWithShape="0">
              <a:srgbClr val="99CCFF"/>
            </a:outerShdw>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1" fontAlgn="base" hangingPunct="1">
        <a:spcBef>
          <a:spcPct val="0"/>
        </a:spcBef>
        <a:spcAft>
          <a:spcPct val="0"/>
        </a:spcAft>
        <a:defRPr sz="3200">
          <a:solidFill>
            <a:srgbClr val="000066"/>
          </a:solidFill>
          <a:latin typeface="+mj-lt"/>
          <a:ea typeface="+mj-ea"/>
          <a:cs typeface="+mj-cs"/>
        </a:defRPr>
      </a:lvl1pPr>
      <a:lvl2pPr algn="ctr" rtl="0" eaLnBrk="1" fontAlgn="base" hangingPunct="1">
        <a:spcBef>
          <a:spcPct val="0"/>
        </a:spcBef>
        <a:spcAft>
          <a:spcPct val="0"/>
        </a:spcAft>
        <a:defRPr sz="3200">
          <a:solidFill>
            <a:srgbClr val="000066"/>
          </a:solidFill>
          <a:latin typeface="Gregorian" pitchFamily="2" charset="0"/>
        </a:defRPr>
      </a:lvl2pPr>
      <a:lvl3pPr algn="ctr" rtl="0" eaLnBrk="1" fontAlgn="base" hangingPunct="1">
        <a:spcBef>
          <a:spcPct val="0"/>
        </a:spcBef>
        <a:spcAft>
          <a:spcPct val="0"/>
        </a:spcAft>
        <a:defRPr sz="3200">
          <a:solidFill>
            <a:srgbClr val="000066"/>
          </a:solidFill>
          <a:latin typeface="Gregorian" pitchFamily="2" charset="0"/>
        </a:defRPr>
      </a:lvl3pPr>
      <a:lvl4pPr algn="ctr" rtl="0" eaLnBrk="1" fontAlgn="base" hangingPunct="1">
        <a:spcBef>
          <a:spcPct val="0"/>
        </a:spcBef>
        <a:spcAft>
          <a:spcPct val="0"/>
        </a:spcAft>
        <a:defRPr sz="3200">
          <a:solidFill>
            <a:srgbClr val="000066"/>
          </a:solidFill>
          <a:latin typeface="Gregorian" pitchFamily="2" charset="0"/>
        </a:defRPr>
      </a:lvl4pPr>
      <a:lvl5pPr algn="ctr" rtl="0" eaLnBrk="1" fontAlgn="base" hangingPunct="1">
        <a:spcBef>
          <a:spcPct val="0"/>
        </a:spcBef>
        <a:spcAft>
          <a:spcPct val="0"/>
        </a:spcAft>
        <a:defRPr sz="3200">
          <a:solidFill>
            <a:srgbClr val="000066"/>
          </a:solidFill>
          <a:latin typeface="Gregorian" pitchFamily="2" charset="0"/>
        </a:defRPr>
      </a:lvl5pPr>
      <a:lvl6pPr marL="457200" algn="ctr" rtl="0" eaLnBrk="1" fontAlgn="base" hangingPunct="1">
        <a:spcBef>
          <a:spcPct val="0"/>
        </a:spcBef>
        <a:spcAft>
          <a:spcPct val="0"/>
        </a:spcAft>
        <a:defRPr sz="3200">
          <a:solidFill>
            <a:srgbClr val="000066"/>
          </a:solidFill>
          <a:latin typeface="Gregorian" pitchFamily="2" charset="0"/>
        </a:defRPr>
      </a:lvl6pPr>
      <a:lvl7pPr marL="914400" algn="ctr" rtl="0" eaLnBrk="1" fontAlgn="base" hangingPunct="1">
        <a:spcBef>
          <a:spcPct val="0"/>
        </a:spcBef>
        <a:spcAft>
          <a:spcPct val="0"/>
        </a:spcAft>
        <a:defRPr sz="3200">
          <a:solidFill>
            <a:srgbClr val="000066"/>
          </a:solidFill>
          <a:latin typeface="Gregorian" pitchFamily="2" charset="0"/>
        </a:defRPr>
      </a:lvl7pPr>
      <a:lvl8pPr marL="1371600" algn="ctr" rtl="0" eaLnBrk="1" fontAlgn="base" hangingPunct="1">
        <a:spcBef>
          <a:spcPct val="0"/>
        </a:spcBef>
        <a:spcAft>
          <a:spcPct val="0"/>
        </a:spcAft>
        <a:defRPr sz="3200">
          <a:solidFill>
            <a:srgbClr val="000066"/>
          </a:solidFill>
          <a:latin typeface="Gregorian" pitchFamily="2" charset="0"/>
        </a:defRPr>
      </a:lvl8pPr>
      <a:lvl9pPr marL="1828800" algn="ctr" rtl="0" eaLnBrk="1" fontAlgn="base" hangingPunct="1">
        <a:spcBef>
          <a:spcPct val="0"/>
        </a:spcBef>
        <a:spcAft>
          <a:spcPct val="0"/>
        </a:spcAft>
        <a:defRPr sz="3200">
          <a:solidFill>
            <a:srgbClr val="000066"/>
          </a:solidFill>
          <a:latin typeface="Gregorian" pitchFamily="2" charset="0"/>
        </a:defRPr>
      </a:lvl9pPr>
    </p:titleStyle>
    <p:bodyStyle>
      <a:lvl1pPr marL="342900" indent="-342900" algn="l" rtl="0" eaLnBrk="1" fontAlgn="base" hangingPunct="1">
        <a:spcBef>
          <a:spcPct val="20000"/>
        </a:spcBef>
        <a:spcAft>
          <a:spcPct val="0"/>
        </a:spcAft>
        <a:buBlip>
          <a:blip r:embed="rId14"/>
        </a:buBlip>
        <a:defRPr sz="3200">
          <a:solidFill>
            <a:srgbClr val="000066"/>
          </a:solidFill>
          <a:latin typeface="+mn-lt"/>
          <a:ea typeface="+mn-ea"/>
          <a:cs typeface="+mn-cs"/>
        </a:defRPr>
      </a:lvl1pPr>
      <a:lvl2pPr marL="742950" indent="-285750" algn="l" rtl="0" eaLnBrk="1" fontAlgn="base" hangingPunct="1">
        <a:spcBef>
          <a:spcPct val="20000"/>
        </a:spcBef>
        <a:spcAft>
          <a:spcPct val="0"/>
        </a:spcAft>
        <a:buBlip>
          <a:blip r:embed="rId14"/>
        </a:buBlip>
        <a:defRPr sz="2800">
          <a:solidFill>
            <a:srgbClr val="000066"/>
          </a:solidFill>
          <a:latin typeface="+mn-lt"/>
        </a:defRPr>
      </a:lvl2pPr>
      <a:lvl3pPr marL="1143000" indent="-228600" algn="l" rtl="0" eaLnBrk="1" fontAlgn="base" hangingPunct="1">
        <a:spcBef>
          <a:spcPct val="20000"/>
        </a:spcBef>
        <a:spcAft>
          <a:spcPct val="0"/>
        </a:spcAft>
        <a:buBlip>
          <a:blip r:embed="rId14"/>
        </a:buBlip>
        <a:defRPr sz="2400">
          <a:solidFill>
            <a:srgbClr val="000066"/>
          </a:solidFill>
          <a:latin typeface="+mn-lt"/>
        </a:defRPr>
      </a:lvl3pPr>
      <a:lvl4pPr marL="1600200" indent="-228600" algn="l" rtl="0" eaLnBrk="1" fontAlgn="base" hangingPunct="1">
        <a:spcBef>
          <a:spcPct val="20000"/>
        </a:spcBef>
        <a:spcAft>
          <a:spcPct val="0"/>
        </a:spcAft>
        <a:buBlip>
          <a:blip r:embed="rId14"/>
        </a:buBlip>
        <a:defRPr sz="2000">
          <a:solidFill>
            <a:srgbClr val="000066"/>
          </a:solidFill>
          <a:latin typeface="+mn-lt"/>
        </a:defRPr>
      </a:lvl4pPr>
      <a:lvl5pPr marL="2057400" indent="-228600" algn="l" rtl="0" eaLnBrk="1" fontAlgn="base" hangingPunct="1">
        <a:spcBef>
          <a:spcPct val="20000"/>
        </a:spcBef>
        <a:spcAft>
          <a:spcPct val="0"/>
        </a:spcAft>
        <a:buBlip>
          <a:blip r:embed="rId14"/>
        </a:buBlip>
        <a:defRPr sz="2000">
          <a:solidFill>
            <a:srgbClr val="000066"/>
          </a:solidFill>
          <a:latin typeface="+mn-lt"/>
        </a:defRPr>
      </a:lvl5pPr>
      <a:lvl6pPr marL="2514600" indent="-228600" algn="l" rtl="0" eaLnBrk="1" fontAlgn="base" hangingPunct="1">
        <a:spcBef>
          <a:spcPct val="20000"/>
        </a:spcBef>
        <a:spcAft>
          <a:spcPct val="0"/>
        </a:spcAft>
        <a:buBlip>
          <a:blip r:embed="rId14"/>
        </a:buBlip>
        <a:defRPr sz="2000">
          <a:solidFill>
            <a:srgbClr val="000066"/>
          </a:solidFill>
          <a:latin typeface="+mn-lt"/>
        </a:defRPr>
      </a:lvl6pPr>
      <a:lvl7pPr marL="2971800" indent="-228600" algn="l" rtl="0" eaLnBrk="1" fontAlgn="base" hangingPunct="1">
        <a:spcBef>
          <a:spcPct val="20000"/>
        </a:spcBef>
        <a:spcAft>
          <a:spcPct val="0"/>
        </a:spcAft>
        <a:buBlip>
          <a:blip r:embed="rId14"/>
        </a:buBlip>
        <a:defRPr sz="2000">
          <a:solidFill>
            <a:srgbClr val="000066"/>
          </a:solidFill>
          <a:latin typeface="+mn-lt"/>
        </a:defRPr>
      </a:lvl7pPr>
      <a:lvl8pPr marL="3429000" indent="-228600" algn="l" rtl="0" eaLnBrk="1" fontAlgn="base" hangingPunct="1">
        <a:spcBef>
          <a:spcPct val="20000"/>
        </a:spcBef>
        <a:spcAft>
          <a:spcPct val="0"/>
        </a:spcAft>
        <a:buBlip>
          <a:blip r:embed="rId14"/>
        </a:buBlip>
        <a:defRPr sz="2000">
          <a:solidFill>
            <a:srgbClr val="000066"/>
          </a:solidFill>
          <a:latin typeface="+mn-lt"/>
        </a:defRPr>
      </a:lvl8pPr>
      <a:lvl9pPr marL="3886200" indent="-228600" algn="l" rtl="0" eaLnBrk="1" fontAlgn="base" hangingPunct="1">
        <a:spcBef>
          <a:spcPct val="20000"/>
        </a:spcBef>
        <a:spcAft>
          <a:spcPct val="0"/>
        </a:spcAft>
        <a:buBlip>
          <a:blip r:embed="rId14"/>
        </a:buBlip>
        <a:defRPr sz="2000">
          <a:solidFill>
            <a:srgbClr val="000066"/>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9.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eg"/><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jpeg"/><Relationship Id="rId1" Type="http://schemas.openxmlformats.org/officeDocument/2006/relationships/slideLayout" Target="../slideLayouts/slideLayout19.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9.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9.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9.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9.xml"/><Relationship Id="rId5" Type="http://schemas.openxmlformats.org/officeDocument/2006/relationships/image" Target="../media/image37.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jpeg"/><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jpeg"/><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9.xml"/><Relationship Id="rId4" Type="http://schemas.openxmlformats.org/officeDocument/2006/relationships/image" Target="../media/image41.jpeg"/></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9.xml"/><Relationship Id="rId4" Type="http://schemas.openxmlformats.org/officeDocument/2006/relationships/image" Target="../media/image49.jpe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9.xml"/><Relationship Id="rId4" Type="http://schemas.openxmlformats.org/officeDocument/2006/relationships/image" Target="../media/image50.jpe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9.xml"/><Relationship Id="rId4" Type="http://schemas.openxmlformats.org/officeDocument/2006/relationships/image" Target="../media/image52.jpe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9.xml"/><Relationship Id="rId4" Type="http://schemas.openxmlformats.org/officeDocument/2006/relationships/image" Target="../media/image5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9.xml"/><Relationship Id="rId5" Type="http://schemas.openxmlformats.org/officeDocument/2006/relationships/image" Target="../media/image55.jpeg"/><Relationship Id="rId4" Type="http://schemas.openxmlformats.org/officeDocument/2006/relationships/image" Target="../media/image54.jpeg"/></Relationships>
</file>

<file path=ppt/slides/_rels/slide6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newtek\_backgrounds_1.02\Ryan\Power Point Templates\Judaism Presentation\Star_of_david.jpg"/>
          <p:cNvPicPr>
            <a:picLocks noChangeAspect="1" noChangeArrowheads="1"/>
          </p:cNvPicPr>
          <p:nvPr/>
        </p:nvPicPr>
        <p:blipFill>
          <a:blip r:embed="rId3" cstate="print"/>
          <a:srcRect/>
          <a:stretch>
            <a:fillRect/>
          </a:stretch>
        </p:blipFill>
        <p:spPr bwMode="auto">
          <a:xfrm>
            <a:off x="0" y="0"/>
            <a:ext cx="2895600" cy="2316163"/>
          </a:xfrm>
          <a:prstGeom prst="rect">
            <a:avLst/>
          </a:prstGeom>
          <a:noFill/>
        </p:spPr>
      </p:pic>
      <p:sp>
        <p:nvSpPr>
          <p:cNvPr id="4" name="矩形 3"/>
          <p:cNvSpPr/>
          <p:nvPr/>
        </p:nvSpPr>
        <p:spPr>
          <a:xfrm>
            <a:off x="1785918" y="2428868"/>
            <a:ext cx="5338321" cy="1323439"/>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8000" b="1" cap="all" spc="0" dirty="0" smtClean="0">
                <a:ln/>
                <a:solidFill>
                  <a:srgbClr val="000066"/>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犹太教宗派</a:t>
            </a:r>
            <a:endParaRPr lang="zh-CN" altLang="en-US" sz="8000" b="1" cap="all" spc="0" dirty="0">
              <a:ln/>
              <a:solidFill>
                <a:srgbClr val="000066"/>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pic>
        <p:nvPicPr>
          <p:cNvPr id="10" name="图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4518" y="2933308"/>
            <a:ext cx="5019249" cy="3924692"/>
          </a:xfrm>
          <a:prstGeom prst="rect">
            <a:avLst/>
          </a:prstGeom>
          <a:effectLst>
            <a:outerShdw blurRad="50800" dist="38100" dir="5400000" algn="t" rotWithShape="0">
              <a:prstClr val="black">
                <a:alpha val="40000"/>
              </a:prstClr>
            </a:outerShdw>
          </a:effectLst>
        </p:spPr>
      </p:pic>
      <p:pic>
        <p:nvPicPr>
          <p:cNvPr id="12" name="图片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0166" y="1485373"/>
            <a:ext cx="5321614" cy="4898305"/>
          </a:xfrm>
          <a:prstGeom prst="rect">
            <a:avLst/>
          </a:prstGeom>
        </p:spPr>
      </p:pic>
      <p:grpSp>
        <p:nvGrpSpPr>
          <p:cNvPr id="41" name="组合 40"/>
          <p:cNvGrpSpPr/>
          <p:nvPr/>
        </p:nvGrpSpPr>
        <p:grpSpPr>
          <a:xfrm>
            <a:off x="6929422" y="2928934"/>
            <a:ext cx="2214578" cy="2214578"/>
            <a:chOff x="6929422" y="2928934"/>
            <a:chExt cx="2214578" cy="2214578"/>
          </a:xfrm>
        </p:grpSpPr>
        <p:sp>
          <p:nvSpPr>
            <p:cNvPr id="27" name="椭圆 26"/>
            <p:cNvSpPr/>
            <p:nvPr/>
          </p:nvSpPr>
          <p:spPr>
            <a:xfrm>
              <a:off x="6929422" y="2928934"/>
              <a:ext cx="2214578" cy="2214578"/>
            </a:xfrm>
            <a:prstGeom prst="ellipse">
              <a:avLst/>
            </a:prstGeom>
            <a:solidFill>
              <a:sysClr val="window" lastClr="FFFFFF"/>
            </a:solidFill>
            <a:ln w="25400" cap="flat" cmpd="sng" algn="ctr">
              <a:solidFill>
                <a:srgbClr val="4545E9"/>
              </a:solidFill>
              <a:prstDash val="solid"/>
            </a:ln>
            <a:effectLst>
              <a:innerShdw blurRad="203200">
                <a:srgbClr val="1717CB"/>
              </a:innerShdw>
            </a:effectLst>
          </p:spPr>
          <p:txBody>
            <a:bodyPr rtlCol="0" anchor="ctr"/>
            <a:lstStyle/>
            <a:p>
              <a:pPr algn="ctr" fontAlgn="auto">
                <a:spcBef>
                  <a:spcPts val="0"/>
                </a:spcBef>
                <a:spcAft>
                  <a:spcPts val="0"/>
                </a:spcAft>
                <a:defRPr/>
              </a:pPr>
              <a:endParaRPr lang="zh-CN" altLang="en-US" kern="0" smtClean="0">
                <a:solidFill>
                  <a:sysClr val="window" lastClr="FFFFFF"/>
                </a:solidFill>
                <a:latin typeface="Calibri"/>
                <a:ea typeface="宋体"/>
              </a:endParaRPr>
            </a:p>
          </p:txBody>
        </p:sp>
        <p:sp>
          <p:nvSpPr>
            <p:cNvPr id="32" name="TextBox 31"/>
            <p:cNvSpPr txBox="1"/>
            <p:nvPr/>
          </p:nvSpPr>
          <p:spPr>
            <a:xfrm>
              <a:off x="7429488" y="3714752"/>
              <a:ext cx="1357322" cy="646331"/>
            </a:xfrm>
            <a:prstGeom prst="rect">
              <a:avLst/>
            </a:prstGeom>
            <a:noFill/>
          </p:spPr>
          <p:txBody>
            <a:bodyPr wrap="square" rtlCol="0">
              <a:spAutoFit/>
            </a:bodyPr>
            <a:lstStyle/>
            <a:p>
              <a:pPr algn="ctr" fontAlgn="auto">
                <a:spcBef>
                  <a:spcPts val="0"/>
                </a:spcBef>
                <a:spcAft>
                  <a:spcPts val="0"/>
                </a:spcAft>
                <a:defRPr/>
              </a:pPr>
              <a:r>
                <a:rPr lang="zh-CN" altLang="en-US" sz="3600" b="1" kern="0" dirty="0" smtClean="0">
                  <a:solidFill>
                    <a:sysClr val="windowText" lastClr="000000">
                      <a:lumMod val="75000"/>
                      <a:lumOff val="25000"/>
                    </a:sysClr>
                  </a:solidFill>
                  <a:latin typeface="华文行楷" pitchFamily="2" charset="-122"/>
                  <a:ea typeface="华文行楷" pitchFamily="2" charset="-122"/>
                </a:rPr>
                <a:t>信仰</a:t>
              </a:r>
              <a:endParaRPr lang="zh-CN" altLang="en-US" sz="3600" b="1" kern="0" dirty="0">
                <a:solidFill>
                  <a:sysClr val="windowText" lastClr="000000">
                    <a:lumMod val="75000"/>
                    <a:lumOff val="25000"/>
                  </a:sysClr>
                </a:solidFill>
                <a:latin typeface="华文行楷" pitchFamily="2" charset="-122"/>
                <a:ea typeface="华文行楷" pitchFamily="2" charset="-122"/>
              </a:endParaRPr>
            </a:p>
          </p:txBody>
        </p:sp>
      </p:grpSp>
      <p:grpSp>
        <p:nvGrpSpPr>
          <p:cNvPr id="42" name="组合 41"/>
          <p:cNvGrpSpPr/>
          <p:nvPr/>
        </p:nvGrpSpPr>
        <p:grpSpPr>
          <a:xfrm>
            <a:off x="5500694" y="2071678"/>
            <a:ext cx="2013262" cy="1909872"/>
            <a:chOff x="5500694" y="2071678"/>
            <a:chExt cx="2013262" cy="1909872"/>
          </a:xfrm>
        </p:grpSpPr>
        <p:sp>
          <p:nvSpPr>
            <p:cNvPr id="23" name="椭圆 22"/>
            <p:cNvSpPr/>
            <p:nvPr/>
          </p:nvSpPr>
          <p:spPr>
            <a:xfrm>
              <a:off x="5500694" y="2071678"/>
              <a:ext cx="2013262" cy="1909872"/>
            </a:xfrm>
            <a:prstGeom prst="ellipse">
              <a:avLst/>
            </a:prstGeom>
            <a:solidFill>
              <a:sysClr val="window" lastClr="FFFFFF"/>
            </a:solidFill>
            <a:ln w="25400" cap="flat" cmpd="sng" algn="ctr">
              <a:solidFill>
                <a:srgbClr val="4545E9"/>
              </a:solidFill>
              <a:prstDash val="solid"/>
            </a:ln>
            <a:effectLst>
              <a:innerShdw blurRad="203200">
                <a:srgbClr val="1717CB"/>
              </a:innerShdw>
            </a:effectLst>
          </p:spPr>
          <p:txBody>
            <a:bodyPr rtlCol="0" anchor="ctr"/>
            <a:lstStyle/>
            <a:p>
              <a:pPr algn="ctr" fontAlgn="auto">
                <a:spcBef>
                  <a:spcPts val="0"/>
                </a:spcBef>
                <a:spcAft>
                  <a:spcPts val="0"/>
                </a:spcAft>
                <a:defRPr/>
              </a:pPr>
              <a:endParaRPr lang="zh-CN" altLang="en-US" sz="2400" kern="0" smtClean="0">
                <a:solidFill>
                  <a:sysClr val="window" lastClr="FFFFFF"/>
                </a:solidFill>
                <a:latin typeface="Calibri"/>
                <a:ea typeface="宋体"/>
              </a:endParaRPr>
            </a:p>
          </p:txBody>
        </p:sp>
        <p:sp>
          <p:nvSpPr>
            <p:cNvPr id="33" name="TextBox 32"/>
            <p:cNvSpPr txBox="1"/>
            <p:nvPr/>
          </p:nvSpPr>
          <p:spPr>
            <a:xfrm>
              <a:off x="5857884" y="2714620"/>
              <a:ext cx="1357322" cy="646331"/>
            </a:xfrm>
            <a:prstGeom prst="rect">
              <a:avLst/>
            </a:prstGeom>
            <a:noFill/>
          </p:spPr>
          <p:txBody>
            <a:bodyPr wrap="square" rtlCol="0">
              <a:spAutoFit/>
            </a:bodyPr>
            <a:lstStyle/>
            <a:p>
              <a:pPr algn="ctr" fontAlgn="auto">
                <a:spcBef>
                  <a:spcPts val="0"/>
                </a:spcBef>
                <a:spcAft>
                  <a:spcPts val="0"/>
                </a:spcAft>
                <a:defRPr/>
              </a:pPr>
              <a:r>
                <a:rPr lang="zh-CN" altLang="en-US" sz="3600" b="1" kern="0" dirty="0" smtClean="0">
                  <a:solidFill>
                    <a:sysClr val="windowText" lastClr="000000">
                      <a:lumMod val="75000"/>
                      <a:lumOff val="25000"/>
                    </a:sysClr>
                  </a:solidFill>
                  <a:latin typeface="华文行楷" pitchFamily="2" charset="-122"/>
                  <a:ea typeface="华文行楷" pitchFamily="2" charset="-122"/>
                </a:rPr>
                <a:t>神论</a:t>
              </a:r>
              <a:endParaRPr lang="zh-CN" altLang="en-US" sz="3600" b="1" kern="0" dirty="0">
                <a:solidFill>
                  <a:sysClr val="windowText" lastClr="000000">
                    <a:lumMod val="75000"/>
                    <a:lumOff val="25000"/>
                  </a:sysClr>
                </a:solidFill>
                <a:latin typeface="华文行楷" pitchFamily="2" charset="-122"/>
                <a:ea typeface="华文行楷" pitchFamily="2" charset="-122"/>
              </a:endParaRPr>
            </a:p>
          </p:txBody>
        </p:sp>
      </p:grpSp>
      <p:grpSp>
        <p:nvGrpSpPr>
          <p:cNvPr id="43" name="组合 42"/>
          <p:cNvGrpSpPr/>
          <p:nvPr/>
        </p:nvGrpSpPr>
        <p:grpSpPr>
          <a:xfrm>
            <a:off x="7033625" y="785794"/>
            <a:ext cx="2110375" cy="2110375"/>
            <a:chOff x="7033625" y="785794"/>
            <a:chExt cx="2110375" cy="2110375"/>
          </a:xfrm>
        </p:grpSpPr>
        <p:sp>
          <p:nvSpPr>
            <p:cNvPr id="22" name="椭圆 21"/>
            <p:cNvSpPr/>
            <p:nvPr/>
          </p:nvSpPr>
          <p:spPr>
            <a:xfrm>
              <a:off x="7033625" y="785794"/>
              <a:ext cx="2110375" cy="2110375"/>
            </a:xfrm>
            <a:prstGeom prst="ellipse">
              <a:avLst/>
            </a:prstGeom>
            <a:solidFill>
              <a:sysClr val="window" lastClr="FFFFFF"/>
            </a:solidFill>
            <a:ln w="25400" cap="flat" cmpd="sng" algn="ctr">
              <a:solidFill>
                <a:srgbClr val="4545E9"/>
              </a:solidFill>
              <a:prstDash val="solid"/>
            </a:ln>
            <a:effectLst>
              <a:innerShdw blurRad="203200">
                <a:srgbClr val="1717CB"/>
              </a:innerShdw>
            </a:effectLst>
          </p:spPr>
          <p:txBody>
            <a:bodyPr rtlCol="0" anchor="ctr"/>
            <a:lstStyle/>
            <a:p>
              <a:pPr algn="ctr" fontAlgn="auto">
                <a:spcBef>
                  <a:spcPts val="0"/>
                </a:spcBef>
                <a:spcAft>
                  <a:spcPts val="0"/>
                </a:spcAft>
                <a:defRPr/>
              </a:pPr>
              <a:endParaRPr lang="zh-CN" altLang="en-US" kern="0" smtClean="0">
                <a:solidFill>
                  <a:sysClr val="window" lastClr="FFFFFF"/>
                </a:solidFill>
                <a:latin typeface="Calibri"/>
                <a:ea typeface="宋体"/>
              </a:endParaRPr>
            </a:p>
          </p:txBody>
        </p:sp>
        <p:sp>
          <p:nvSpPr>
            <p:cNvPr id="34" name="TextBox 33"/>
            <p:cNvSpPr txBox="1"/>
            <p:nvPr/>
          </p:nvSpPr>
          <p:spPr>
            <a:xfrm>
              <a:off x="7429520" y="1571612"/>
              <a:ext cx="1357322" cy="646331"/>
            </a:xfrm>
            <a:prstGeom prst="rect">
              <a:avLst/>
            </a:prstGeom>
            <a:noFill/>
          </p:spPr>
          <p:txBody>
            <a:bodyPr wrap="square" rtlCol="0">
              <a:spAutoFit/>
            </a:bodyPr>
            <a:lstStyle/>
            <a:p>
              <a:pPr algn="ctr" fontAlgn="auto">
                <a:spcBef>
                  <a:spcPts val="0"/>
                </a:spcBef>
                <a:spcAft>
                  <a:spcPts val="0"/>
                </a:spcAft>
                <a:defRPr/>
              </a:pPr>
              <a:r>
                <a:rPr lang="zh-CN" altLang="en-US" sz="3600" b="1" kern="0" dirty="0" smtClean="0">
                  <a:solidFill>
                    <a:sysClr val="windowText" lastClr="000000">
                      <a:lumMod val="75000"/>
                      <a:lumOff val="25000"/>
                    </a:sysClr>
                  </a:solidFill>
                  <a:latin typeface="华文行楷" pitchFamily="2" charset="-122"/>
                  <a:ea typeface="华文行楷" pitchFamily="2" charset="-122"/>
                </a:rPr>
                <a:t>智慧</a:t>
              </a:r>
              <a:endParaRPr lang="zh-CN" altLang="en-US" sz="3600" b="1" kern="0" dirty="0">
                <a:solidFill>
                  <a:sysClr val="windowText" lastClr="000000">
                    <a:lumMod val="75000"/>
                    <a:lumOff val="25000"/>
                  </a:sysClr>
                </a:solidFill>
                <a:latin typeface="华文行楷" pitchFamily="2" charset="-122"/>
                <a:ea typeface="华文行楷" pitchFamily="2" charset="-122"/>
              </a:endParaRPr>
            </a:p>
          </p:txBody>
        </p:sp>
      </p:grpSp>
      <p:grpSp>
        <p:nvGrpSpPr>
          <p:cNvPr id="44" name="组合 43"/>
          <p:cNvGrpSpPr/>
          <p:nvPr/>
        </p:nvGrpSpPr>
        <p:grpSpPr>
          <a:xfrm>
            <a:off x="4429124" y="428604"/>
            <a:ext cx="2286016" cy="2214578"/>
            <a:chOff x="4429124" y="428604"/>
            <a:chExt cx="2286016" cy="2214578"/>
          </a:xfrm>
        </p:grpSpPr>
        <p:sp>
          <p:nvSpPr>
            <p:cNvPr id="31" name="椭圆 30"/>
            <p:cNvSpPr/>
            <p:nvPr/>
          </p:nvSpPr>
          <p:spPr>
            <a:xfrm>
              <a:off x="4500562" y="428604"/>
              <a:ext cx="2214578" cy="2214578"/>
            </a:xfrm>
            <a:prstGeom prst="ellipse">
              <a:avLst/>
            </a:prstGeom>
            <a:solidFill>
              <a:sysClr val="window" lastClr="FFFFFF"/>
            </a:solidFill>
            <a:ln w="25400" cap="flat" cmpd="sng" algn="ctr">
              <a:solidFill>
                <a:srgbClr val="4545E9"/>
              </a:solidFill>
              <a:prstDash val="solid"/>
            </a:ln>
            <a:effectLst>
              <a:innerShdw blurRad="203200">
                <a:srgbClr val="1717CB"/>
              </a:innerShdw>
            </a:effectLst>
          </p:spPr>
          <p:txBody>
            <a:bodyPr rtlCol="0" anchor="ctr"/>
            <a:lstStyle/>
            <a:p>
              <a:pPr algn="ctr" fontAlgn="auto">
                <a:spcBef>
                  <a:spcPts val="0"/>
                </a:spcBef>
                <a:spcAft>
                  <a:spcPts val="0"/>
                </a:spcAft>
                <a:defRPr/>
              </a:pPr>
              <a:endParaRPr lang="zh-CN" altLang="en-US" kern="0" smtClean="0">
                <a:solidFill>
                  <a:sysClr val="window" lastClr="FFFFFF"/>
                </a:solidFill>
                <a:latin typeface="Calibri"/>
                <a:ea typeface="宋体"/>
              </a:endParaRPr>
            </a:p>
          </p:txBody>
        </p:sp>
        <p:sp>
          <p:nvSpPr>
            <p:cNvPr id="35" name="TextBox 34"/>
            <p:cNvSpPr txBox="1"/>
            <p:nvPr/>
          </p:nvSpPr>
          <p:spPr>
            <a:xfrm>
              <a:off x="4429124" y="1071546"/>
              <a:ext cx="2286016" cy="1200329"/>
            </a:xfrm>
            <a:prstGeom prst="rect">
              <a:avLst/>
            </a:prstGeom>
            <a:noFill/>
          </p:spPr>
          <p:txBody>
            <a:bodyPr wrap="square" rtlCol="0">
              <a:spAutoFit/>
            </a:bodyPr>
            <a:lstStyle/>
            <a:p>
              <a:pPr algn="ctr" fontAlgn="auto">
                <a:spcBef>
                  <a:spcPts val="0"/>
                </a:spcBef>
                <a:spcAft>
                  <a:spcPts val="0"/>
                </a:spcAft>
                <a:defRPr/>
              </a:pPr>
              <a:r>
                <a:rPr lang="zh-CN" altLang="en-US" sz="3600" b="1" kern="0" dirty="0" smtClean="0">
                  <a:solidFill>
                    <a:sysClr val="windowText" lastClr="000000">
                      <a:lumMod val="75000"/>
                      <a:lumOff val="25000"/>
                    </a:sysClr>
                  </a:solidFill>
                  <a:latin typeface="华文行楷" pitchFamily="2" charset="-122"/>
                  <a:ea typeface="华文行楷" pitchFamily="2" charset="-122"/>
                </a:rPr>
                <a:t>自由意志与预定</a:t>
              </a:r>
              <a:endParaRPr lang="zh-CN" altLang="en-US" sz="3600" b="1" kern="0" dirty="0">
                <a:solidFill>
                  <a:sysClr val="windowText" lastClr="000000">
                    <a:lumMod val="75000"/>
                    <a:lumOff val="25000"/>
                  </a:sysClr>
                </a:solidFill>
                <a:latin typeface="华文行楷" pitchFamily="2" charset="-122"/>
                <a:ea typeface="华文行楷" pitchFamily="2" charset="-122"/>
              </a:endParaRPr>
            </a:p>
          </p:txBody>
        </p:sp>
      </p:grpSp>
      <p:grpSp>
        <p:nvGrpSpPr>
          <p:cNvPr id="46" name="组合 45"/>
          <p:cNvGrpSpPr/>
          <p:nvPr/>
        </p:nvGrpSpPr>
        <p:grpSpPr>
          <a:xfrm>
            <a:off x="3214678" y="1857364"/>
            <a:ext cx="1918523" cy="2110375"/>
            <a:chOff x="3214678" y="1857364"/>
            <a:chExt cx="1918523" cy="2110375"/>
          </a:xfrm>
        </p:grpSpPr>
        <p:sp>
          <p:nvSpPr>
            <p:cNvPr id="25" name="椭圆 24"/>
            <p:cNvSpPr/>
            <p:nvPr/>
          </p:nvSpPr>
          <p:spPr>
            <a:xfrm>
              <a:off x="3214678" y="1857364"/>
              <a:ext cx="1918523" cy="2110375"/>
            </a:xfrm>
            <a:prstGeom prst="ellipse">
              <a:avLst/>
            </a:prstGeom>
            <a:solidFill>
              <a:sysClr val="window" lastClr="FFFFFF"/>
            </a:solidFill>
            <a:ln w="25400" cap="flat" cmpd="sng" algn="ctr">
              <a:solidFill>
                <a:srgbClr val="4545E9"/>
              </a:solidFill>
              <a:prstDash val="solid"/>
            </a:ln>
            <a:effectLst>
              <a:innerShdw blurRad="203200">
                <a:srgbClr val="1717CB"/>
              </a:innerShdw>
            </a:effectLst>
          </p:spPr>
          <p:txBody>
            <a:bodyPr rtlCol="0" anchor="ctr"/>
            <a:lstStyle/>
            <a:p>
              <a:pPr algn="ctr" fontAlgn="auto">
                <a:spcBef>
                  <a:spcPts val="0"/>
                </a:spcBef>
                <a:spcAft>
                  <a:spcPts val="0"/>
                </a:spcAft>
                <a:defRPr/>
              </a:pPr>
              <a:endParaRPr lang="zh-CN" altLang="en-US" kern="0" smtClean="0">
                <a:solidFill>
                  <a:sysClr val="window" lastClr="FFFFFF"/>
                </a:solidFill>
                <a:latin typeface="Calibri"/>
                <a:ea typeface="宋体"/>
              </a:endParaRPr>
            </a:p>
          </p:txBody>
        </p:sp>
        <p:sp>
          <p:nvSpPr>
            <p:cNvPr id="36" name="TextBox 35"/>
            <p:cNvSpPr txBox="1"/>
            <p:nvPr/>
          </p:nvSpPr>
          <p:spPr>
            <a:xfrm>
              <a:off x="3428992" y="2571744"/>
              <a:ext cx="1571636" cy="646331"/>
            </a:xfrm>
            <a:prstGeom prst="rect">
              <a:avLst/>
            </a:prstGeom>
            <a:noFill/>
          </p:spPr>
          <p:txBody>
            <a:bodyPr wrap="square" rtlCol="0">
              <a:spAutoFit/>
            </a:bodyPr>
            <a:lstStyle/>
            <a:p>
              <a:pPr algn="ctr" fontAlgn="auto">
                <a:spcBef>
                  <a:spcPts val="0"/>
                </a:spcBef>
                <a:spcAft>
                  <a:spcPts val="0"/>
                </a:spcAft>
                <a:defRPr/>
              </a:pPr>
              <a:r>
                <a:rPr lang="zh-CN" altLang="en-US" sz="3600" b="1" kern="0" dirty="0" smtClean="0">
                  <a:solidFill>
                    <a:sysClr val="windowText" lastClr="000000">
                      <a:lumMod val="75000"/>
                      <a:lumOff val="25000"/>
                    </a:sysClr>
                  </a:solidFill>
                  <a:latin typeface="华文行楷" pitchFamily="2" charset="-122"/>
                  <a:ea typeface="华文行楷" pitchFamily="2" charset="-122"/>
                </a:rPr>
                <a:t>末世论</a:t>
              </a:r>
              <a:endParaRPr lang="zh-CN" altLang="en-US" sz="3600" b="1" kern="0" dirty="0">
                <a:solidFill>
                  <a:sysClr val="windowText" lastClr="000000">
                    <a:lumMod val="75000"/>
                    <a:lumOff val="25000"/>
                  </a:sysClr>
                </a:solidFill>
                <a:latin typeface="华文行楷" pitchFamily="2" charset="-122"/>
                <a:ea typeface="华文行楷" pitchFamily="2" charset="-122"/>
              </a:endParaRPr>
            </a:p>
          </p:txBody>
        </p:sp>
      </p:grpSp>
      <p:grpSp>
        <p:nvGrpSpPr>
          <p:cNvPr id="47" name="组合 46"/>
          <p:cNvGrpSpPr/>
          <p:nvPr/>
        </p:nvGrpSpPr>
        <p:grpSpPr>
          <a:xfrm>
            <a:off x="2285984" y="0"/>
            <a:ext cx="2357454" cy="2214578"/>
            <a:chOff x="2285984" y="0"/>
            <a:chExt cx="2357454" cy="2214578"/>
          </a:xfrm>
        </p:grpSpPr>
        <p:sp>
          <p:nvSpPr>
            <p:cNvPr id="24" name="椭圆 23"/>
            <p:cNvSpPr/>
            <p:nvPr/>
          </p:nvSpPr>
          <p:spPr>
            <a:xfrm>
              <a:off x="2428860" y="0"/>
              <a:ext cx="2214578" cy="2214578"/>
            </a:xfrm>
            <a:prstGeom prst="ellipse">
              <a:avLst/>
            </a:prstGeom>
            <a:solidFill>
              <a:sysClr val="window" lastClr="FFFFFF"/>
            </a:solidFill>
            <a:ln w="25400" cap="flat" cmpd="sng" algn="ctr">
              <a:solidFill>
                <a:srgbClr val="4545E9"/>
              </a:solidFill>
              <a:prstDash val="solid"/>
            </a:ln>
            <a:effectLst>
              <a:innerShdw blurRad="203200">
                <a:srgbClr val="1717CB"/>
              </a:innerShdw>
            </a:effectLst>
          </p:spPr>
          <p:txBody>
            <a:bodyPr rtlCol="0" anchor="ctr"/>
            <a:lstStyle/>
            <a:p>
              <a:pPr algn="ctr" fontAlgn="auto">
                <a:spcBef>
                  <a:spcPts val="0"/>
                </a:spcBef>
                <a:spcAft>
                  <a:spcPts val="0"/>
                </a:spcAft>
                <a:defRPr/>
              </a:pPr>
              <a:endParaRPr lang="zh-CN" altLang="en-US" kern="0" smtClean="0">
                <a:solidFill>
                  <a:sysClr val="window" lastClr="FFFFFF"/>
                </a:solidFill>
                <a:latin typeface="Calibri"/>
                <a:ea typeface="宋体"/>
              </a:endParaRPr>
            </a:p>
          </p:txBody>
        </p:sp>
        <p:sp>
          <p:nvSpPr>
            <p:cNvPr id="37" name="TextBox 36"/>
            <p:cNvSpPr txBox="1"/>
            <p:nvPr/>
          </p:nvSpPr>
          <p:spPr>
            <a:xfrm>
              <a:off x="2285984" y="785818"/>
              <a:ext cx="2357454" cy="646331"/>
            </a:xfrm>
            <a:prstGeom prst="rect">
              <a:avLst/>
            </a:prstGeom>
            <a:noFill/>
          </p:spPr>
          <p:txBody>
            <a:bodyPr wrap="square" rtlCol="0">
              <a:spAutoFit/>
            </a:bodyPr>
            <a:lstStyle/>
            <a:p>
              <a:pPr algn="ctr" fontAlgn="auto">
                <a:spcBef>
                  <a:spcPts val="0"/>
                </a:spcBef>
                <a:spcAft>
                  <a:spcPts val="0"/>
                </a:spcAft>
                <a:defRPr/>
              </a:pPr>
              <a:r>
                <a:rPr lang="zh-CN" altLang="en-US" sz="3600" b="1" kern="0" dirty="0" smtClean="0">
                  <a:solidFill>
                    <a:sysClr val="windowText" lastClr="000000">
                      <a:lumMod val="75000"/>
                      <a:lumOff val="25000"/>
                    </a:sysClr>
                  </a:solidFill>
                  <a:latin typeface="华文行楷" pitchFamily="2" charset="-122"/>
                  <a:ea typeface="华文行楷" pitchFamily="2" charset="-122"/>
                </a:rPr>
                <a:t>祭司国度</a:t>
              </a:r>
              <a:endParaRPr lang="zh-CN" altLang="en-US" sz="3600" b="1" kern="0" dirty="0">
                <a:solidFill>
                  <a:sysClr val="windowText" lastClr="000000">
                    <a:lumMod val="75000"/>
                    <a:lumOff val="25000"/>
                  </a:sysClr>
                </a:solidFill>
                <a:latin typeface="华文行楷" pitchFamily="2" charset="-122"/>
                <a:ea typeface="华文行楷" pitchFamily="2" charset="-122"/>
              </a:endParaRPr>
            </a:p>
          </p:txBody>
        </p:sp>
      </p:grpSp>
      <p:grpSp>
        <p:nvGrpSpPr>
          <p:cNvPr id="49" name="组合 48"/>
          <p:cNvGrpSpPr/>
          <p:nvPr/>
        </p:nvGrpSpPr>
        <p:grpSpPr>
          <a:xfrm>
            <a:off x="428596" y="857232"/>
            <a:ext cx="2214578" cy="2214578"/>
            <a:chOff x="428596" y="857232"/>
            <a:chExt cx="2214578" cy="2214578"/>
          </a:xfrm>
        </p:grpSpPr>
        <p:sp>
          <p:nvSpPr>
            <p:cNvPr id="30" name="椭圆 29"/>
            <p:cNvSpPr/>
            <p:nvPr/>
          </p:nvSpPr>
          <p:spPr>
            <a:xfrm>
              <a:off x="428596" y="857232"/>
              <a:ext cx="2214578" cy="2214578"/>
            </a:xfrm>
            <a:prstGeom prst="ellipse">
              <a:avLst/>
            </a:prstGeom>
            <a:solidFill>
              <a:sysClr val="window" lastClr="FFFFFF"/>
            </a:solidFill>
            <a:ln w="25400" cap="flat" cmpd="sng" algn="ctr">
              <a:solidFill>
                <a:srgbClr val="4545E9"/>
              </a:solidFill>
              <a:prstDash val="solid"/>
            </a:ln>
            <a:effectLst>
              <a:innerShdw blurRad="203200">
                <a:srgbClr val="1717CB"/>
              </a:innerShdw>
            </a:effectLst>
          </p:spPr>
          <p:txBody>
            <a:bodyPr rtlCol="0" anchor="ctr"/>
            <a:lstStyle/>
            <a:p>
              <a:pPr algn="ctr" fontAlgn="auto">
                <a:spcBef>
                  <a:spcPts val="0"/>
                </a:spcBef>
                <a:spcAft>
                  <a:spcPts val="0"/>
                </a:spcAft>
                <a:defRPr/>
              </a:pPr>
              <a:endParaRPr lang="zh-CN" altLang="en-US" kern="0" smtClean="0">
                <a:solidFill>
                  <a:sysClr val="window" lastClr="FFFFFF"/>
                </a:solidFill>
                <a:latin typeface="Calibri"/>
                <a:ea typeface="宋体"/>
              </a:endParaRPr>
            </a:p>
          </p:txBody>
        </p:sp>
        <p:sp>
          <p:nvSpPr>
            <p:cNvPr id="38" name="TextBox 37"/>
            <p:cNvSpPr txBox="1"/>
            <p:nvPr/>
          </p:nvSpPr>
          <p:spPr>
            <a:xfrm>
              <a:off x="500034" y="1643050"/>
              <a:ext cx="2143140" cy="646331"/>
            </a:xfrm>
            <a:prstGeom prst="rect">
              <a:avLst/>
            </a:prstGeom>
            <a:noFill/>
          </p:spPr>
          <p:txBody>
            <a:bodyPr wrap="square" rtlCol="0">
              <a:spAutoFit/>
            </a:bodyPr>
            <a:lstStyle/>
            <a:p>
              <a:pPr algn="ctr" fontAlgn="auto">
                <a:spcBef>
                  <a:spcPts val="0"/>
                </a:spcBef>
                <a:spcAft>
                  <a:spcPts val="0"/>
                </a:spcAft>
                <a:defRPr/>
              </a:pPr>
              <a:r>
                <a:rPr lang="zh-CN" altLang="en-US" sz="3600" b="1" kern="0" dirty="0" smtClean="0">
                  <a:solidFill>
                    <a:sysClr val="windowText" lastClr="000000">
                      <a:lumMod val="75000"/>
                      <a:lumOff val="25000"/>
                    </a:sysClr>
                  </a:solidFill>
                  <a:latin typeface="华文行楷" pitchFamily="2" charset="-122"/>
                  <a:ea typeface="华文行楷" pitchFamily="2" charset="-122"/>
                </a:rPr>
                <a:t>口传律法</a:t>
              </a:r>
              <a:endParaRPr lang="zh-CN" altLang="en-US" sz="3600" b="1" kern="0" dirty="0">
                <a:solidFill>
                  <a:sysClr val="windowText" lastClr="000000">
                    <a:lumMod val="75000"/>
                    <a:lumOff val="25000"/>
                  </a:sysClr>
                </a:solidFill>
                <a:latin typeface="华文行楷" pitchFamily="2" charset="-122"/>
                <a:ea typeface="华文行楷" pitchFamily="2" charset="-122"/>
              </a:endParaRPr>
            </a:p>
          </p:txBody>
        </p:sp>
      </p:grpSp>
      <p:grpSp>
        <p:nvGrpSpPr>
          <p:cNvPr id="50" name="组合 49"/>
          <p:cNvGrpSpPr/>
          <p:nvPr/>
        </p:nvGrpSpPr>
        <p:grpSpPr>
          <a:xfrm>
            <a:off x="2285984" y="3500438"/>
            <a:ext cx="2214578" cy="2214578"/>
            <a:chOff x="2285984" y="3500438"/>
            <a:chExt cx="2214578" cy="2214578"/>
          </a:xfrm>
        </p:grpSpPr>
        <p:sp>
          <p:nvSpPr>
            <p:cNvPr id="29" name="椭圆 28"/>
            <p:cNvSpPr/>
            <p:nvPr/>
          </p:nvSpPr>
          <p:spPr>
            <a:xfrm>
              <a:off x="2285984" y="3500438"/>
              <a:ext cx="2214578" cy="2214578"/>
            </a:xfrm>
            <a:prstGeom prst="ellipse">
              <a:avLst/>
            </a:prstGeom>
            <a:solidFill>
              <a:sysClr val="window" lastClr="FFFFFF"/>
            </a:solidFill>
            <a:ln w="25400" cap="flat" cmpd="sng" algn="ctr">
              <a:solidFill>
                <a:srgbClr val="4545E9"/>
              </a:solidFill>
              <a:prstDash val="solid"/>
            </a:ln>
            <a:effectLst>
              <a:innerShdw blurRad="203200">
                <a:srgbClr val="1717CB"/>
              </a:innerShdw>
            </a:effectLst>
          </p:spPr>
          <p:txBody>
            <a:bodyPr rtlCol="0" anchor="ctr"/>
            <a:lstStyle/>
            <a:p>
              <a:pPr algn="ctr" fontAlgn="auto">
                <a:spcBef>
                  <a:spcPts val="0"/>
                </a:spcBef>
                <a:spcAft>
                  <a:spcPts val="0"/>
                </a:spcAft>
                <a:defRPr/>
              </a:pPr>
              <a:endParaRPr lang="zh-CN" altLang="en-US" kern="0" smtClean="0">
                <a:solidFill>
                  <a:sysClr val="window" lastClr="FFFFFF"/>
                </a:solidFill>
                <a:latin typeface="Calibri"/>
                <a:ea typeface="宋体"/>
              </a:endParaRPr>
            </a:p>
          </p:txBody>
        </p:sp>
        <p:sp>
          <p:nvSpPr>
            <p:cNvPr id="39" name="TextBox 38"/>
            <p:cNvSpPr txBox="1"/>
            <p:nvPr/>
          </p:nvSpPr>
          <p:spPr>
            <a:xfrm>
              <a:off x="2643174" y="4086742"/>
              <a:ext cx="1643074" cy="1200329"/>
            </a:xfrm>
            <a:prstGeom prst="rect">
              <a:avLst/>
            </a:prstGeom>
            <a:noFill/>
          </p:spPr>
          <p:txBody>
            <a:bodyPr wrap="square" rtlCol="0">
              <a:spAutoFit/>
            </a:bodyPr>
            <a:lstStyle/>
            <a:p>
              <a:pPr algn="ctr" fontAlgn="auto">
                <a:spcBef>
                  <a:spcPts val="0"/>
                </a:spcBef>
                <a:spcAft>
                  <a:spcPts val="0"/>
                </a:spcAft>
                <a:defRPr/>
              </a:pPr>
              <a:r>
                <a:rPr lang="zh-CN" altLang="en-US" sz="3600" b="1" kern="0" dirty="0" smtClean="0">
                  <a:solidFill>
                    <a:sysClr val="windowText" lastClr="000000">
                      <a:lumMod val="75000"/>
                      <a:lumOff val="25000"/>
                    </a:sysClr>
                  </a:solidFill>
                  <a:latin typeface="华文行楷" pitchFamily="2" charset="-122"/>
                  <a:ea typeface="华文行楷" pitchFamily="2" charset="-122"/>
                </a:rPr>
                <a:t>创新与保守</a:t>
              </a:r>
              <a:endParaRPr lang="zh-CN" altLang="en-US" sz="3600" b="1" kern="0" dirty="0">
                <a:solidFill>
                  <a:sysClr val="windowText" lastClr="000000">
                    <a:lumMod val="75000"/>
                    <a:lumOff val="25000"/>
                  </a:sysClr>
                </a:solidFill>
                <a:latin typeface="华文行楷" pitchFamily="2" charset="-122"/>
                <a:ea typeface="华文行楷" pitchFamily="2" charset="-122"/>
              </a:endParaRPr>
            </a:p>
          </p:txBody>
        </p:sp>
      </p:grpSp>
      <p:grpSp>
        <p:nvGrpSpPr>
          <p:cNvPr id="51" name="组合 50"/>
          <p:cNvGrpSpPr/>
          <p:nvPr/>
        </p:nvGrpSpPr>
        <p:grpSpPr>
          <a:xfrm>
            <a:off x="0" y="2928934"/>
            <a:ext cx="2428892" cy="2214578"/>
            <a:chOff x="0" y="2928934"/>
            <a:chExt cx="2428892" cy="2214578"/>
          </a:xfrm>
        </p:grpSpPr>
        <p:sp>
          <p:nvSpPr>
            <p:cNvPr id="28" name="椭圆 27"/>
            <p:cNvSpPr/>
            <p:nvPr/>
          </p:nvSpPr>
          <p:spPr>
            <a:xfrm>
              <a:off x="0" y="2928934"/>
              <a:ext cx="2428860" cy="2214578"/>
            </a:xfrm>
            <a:prstGeom prst="ellipse">
              <a:avLst/>
            </a:prstGeom>
            <a:solidFill>
              <a:sysClr val="window" lastClr="FFFFFF"/>
            </a:solidFill>
            <a:ln w="25400" cap="flat" cmpd="sng" algn="ctr">
              <a:solidFill>
                <a:srgbClr val="4545E9"/>
              </a:solidFill>
              <a:prstDash val="solid"/>
            </a:ln>
            <a:effectLst>
              <a:innerShdw blurRad="203200">
                <a:srgbClr val="1717CB"/>
              </a:innerShdw>
            </a:effectLst>
          </p:spPr>
          <p:txBody>
            <a:bodyPr rtlCol="0" anchor="ctr"/>
            <a:lstStyle/>
            <a:p>
              <a:pPr algn="ctr" fontAlgn="auto">
                <a:spcBef>
                  <a:spcPts val="0"/>
                </a:spcBef>
                <a:spcAft>
                  <a:spcPts val="0"/>
                </a:spcAft>
                <a:defRPr/>
              </a:pPr>
              <a:endParaRPr lang="zh-CN" altLang="en-US" kern="0" smtClean="0">
                <a:solidFill>
                  <a:sysClr val="window" lastClr="FFFFFF"/>
                </a:solidFill>
                <a:latin typeface="Calibri"/>
                <a:ea typeface="宋体"/>
              </a:endParaRPr>
            </a:p>
          </p:txBody>
        </p:sp>
        <p:sp>
          <p:nvSpPr>
            <p:cNvPr id="40" name="TextBox 39"/>
            <p:cNvSpPr txBox="1"/>
            <p:nvPr/>
          </p:nvSpPr>
          <p:spPr>
            <a:xfrm>
              <a:off x="0" y="3571876"/>
              <a:ext cx="2428892" cy="1200329"/>
            </a:xfrm>
            <a:prstGeom prst="rect">
              <a:avLst/>
            </a:prstGeom>
            <a:noFill/>
          </p:spPr>
          <p:txBody>
            <a:bodyPr wrap="square" rtlCol="0">
              <a:spAutoFit/>
            </a:bodyPr>
            <a:lstStyle/>
            <a:p>
              <a:pPr algn="ctr" fontAlgn="auto">
                <a:spcBef>
                  <a:spcPts val="0"/>
                </a:spcBef>
                <a:spcAft>
                  <a:spcPts val="0"/>
                </a:spcAft>
                <a:defRPr/>
              </a:pPr>
              <a:r>
                <a:rPr lang="zh-CN" altLang="en-US" sz="3600" b="1" kern="0" dirty="0" smtClean="0">
                  <a:solidFill>
                    <a:sysClr val="windowText" lastClr="000000">
                      <a:lumMod val="75000"/>
                      <a:lumOff val="25000"/>
                    </a:sysClr>
                  </a:solidFill>
                  <a:latin typeface="华文行楷" pitchFamily="2" charset="-122"/>
                  <a:ea typeface="华文行楷" pitchFamily="2" charset="-122"/>
                </a:rPr>
                <a:t>研习律法与思辨</a:t>
              </a:r>
              <a:endParaRPr lang="zh-CN" altLang="en-US" sz="3600" b="1" kern="0" dirty="0">
                <a:solidFill>
                  <a:sysClr val="windowText" lastClr="000000">
                    <a:lumMod val="75000"/>
                    <a:lumOff val="25000"/>
                  </a:sysClr>
                </a:solidFill>
                <a:latin typeface="华文行楷" pitchFamily="2" charset="-122"/>
                <a:ea typeface="华文行楷" pitchFamily="2" charset="-122"/>
              </a:endParaRPr>
            </a:p>
          </p:txBody>
        </p:sp>
      </p:gr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80">
                                          <p:stCondLst>
                                            <p:cond delay="0"/>
                                          </p:stCondLst>
                                        </p:cTn>
                                        <p:tgtEl>
                                          <p:spTgt spid="41"/>
                                        </p:tgtEl>
                                      </p:cBhvr>
                                    </p:animEffect>
                                    <p:anim calcmode="lin" valueType="num">
                                      <p:cBhvr>
                                        <p:cTn id="8"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3" dur="26">
                                          <p:stCondLst>
                                            <p:cond delay="650"/>
                                          </p:stCondLst>
                                        </p:cTn>
                                        <p:tgtEl>
                                          <p:spTgt spid="41"/>
                                        </p:tgtEl>
                                      </p:cBhvr>
                                      <p:to x="100000" y="60000"/>
                                    </p:animScale>
                                    <p:animScale>
                                      <p:cBhvr>
                                        <p:cTn id="14" dur="166" decel="50000">
                                          <p:stCondLst>
                                            <p:cond delay="676"/>
                                          </p:stCondLst>
                                        </p:cTn>
                                        <p:tgtEl>
                                          <p:spTgt spid="41"/>
                                        </p:tgtEl>
                                      </p:cBhvr>
                                      <p:to x="100000" y="100000"/>
                                    </p:animScale>
                                    <p:animScale>
                                      <p:cBhvr>
                                        <p:cTn id="15" dur="26">
                                          <p:stCondLst>
                                            <p:cond delay="1312"/>
                                          </p:stCondLst>
                                        </p:cTn>
                                        <p:tgtEl>
                                          <p:spTgt spid="41"/>
                                        </p:tgtEl>
                                      </p:cBhvr>
                                      <p:to x="100000" y="80000"/>
                                    </p:animScale>
                                    <p:animScale>
                                      <p:cBhvr>
                                        <p:cTn id="16" dur="166" decel="50000">
                                          <p:stCondLst>
                                            <p:cond delay="1338"/>
                                          </p:stCondLst>
                                        </p:cTn>
                                        <p:tgtEl>
                                          <p:spTgt spid="41"/>
                                        </p:tgtEl>
                                      </p:cBhvr>
                                      <p:to x="100000" y="100000"/>
                                    </p:animScale>
                                    <p:animScale>
                                      <p:cBhvr>
                                        <p:cTn id="17" dur="26">
                                          <p:stCondLst>
                                            <p:cond delay="1642"/>
                                          </p:stCondLst>
                                        </p:cTn>
                                        <p:tgtEl>
                                          <p:spTgt spid="41"/>
                                        </p:tgtEl>
                                      </p:cBhvr>
                                      <p:to x="100000" y="90000"/>
                                    </p:animScale>
                                    <p:animScale>
                                      <p:cBhvr>
                                        <p:cTn id="18" dur="166" decel="50000">
                                          <p:stCondLst>
                                            <p:cond delay="1668"/>
                                          </p:stCondLst>
                                        </p:cTn>
                                        <p:tgtEl>
                                          <p:spTgt spid="41"/>
                                        </p:tgtEl>
                                      </p:cBhvr>
                                      <p:to x="100000" y="100000"/>
                                    </p:animScale>
                                    <p:animScale>
                                      <p:cBhvr>
                                        <p:cTn id="19" dur="26">
                                          <p:stCondLst>
                                            <p:cond delay="1808"/>
                                          </p:stCondLst>
                                        </p:cTn>
                                        <p:tgtEl>
                                          <p:spTgt spid="41"/>
                                        </p:tgtEl>
                                      </p:cBhvr>
                                      <p:to x="100000" y="95000"/>
                                    </p:animScale>
                                    <p:animScale>
                                      <p:cBhvr>
                                        <p:cTn id="20" dur="166" decel="50000">
                                          <p:stCondLst>
                                            <p:cond delay="1834"/>
                                          </p:stCondLst>
                                        </p:cTn>
                                        <p:tgtEl>
                                          <p:spTgt spid="4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down)">
                                      <p:cBhvr>
                                        <p:cTn id="25" dur="580">
                                          <p:stCondLst>
                                            <p:cond delay="0"/>
                                          </p:stCondLst>
                                        </p:cTn>
                                        <p:tgtEl>
                                          <p:spTgt spid="42"/>
                                        </p:tgtEl>
                                      </p:cBhvr>
                                    </p:animEffect>
                                    <p:anim calcmode="lin" valueType="num">
                                      <p:cBhvr>
                                        <p:cTn id="26"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31" dur="26">
                                          <p:stCondLst>
                                            <p:cond delay="650"/>
                                          </p:stCondLst>
                                        </p:cTn>
                                        <p:tgtEl>
                                          <p:spTgt spid="42"/>
                                        </p:tgtEl>
                                      </p:cBhvr>
                                      <p:to x="100000" y="60000"/>
                                    </p:animScale>
                                    <p:animScale>
                                      <p:cBhvr>
                                        <p:cTn id="32" dur="166" decel="50000">
                                          <p:stCondLst>
                                            <p:cond delay="676"/>
                                          </p:stCondLst>
                                        </p:cTn>
                                        <p:tgtEl>
                                          <p:spTgt spid="42"/>
                                        </p:tgtEl>
                                      </p:cBhvr>
                                      <p:to x="100000" y="100000"/>
                                    </p:animScale>
                                    <p:animScale>
                                      <p:cBhvr>
                                        <p:cTn id="33" dur="26">
                                          <p:stCondLst>
                                            <p:cond delay="1312"/>
                                          </p:stCondLst>
                                        </p:cTn>
                                        <p:tgtEl>
                                          <p:spTgt spid="42"/>
                                        </p:tgtEl>
                                      </p:cBhvr>
                                      <p:to x="100000" y="80000"/>
                                    </p:animScale>
                                    <p:animScale>
                                      <p:cBhvr>
                                        <p:cTn id="34" dur="166" decel="50000">
                                          <p:stCondLst>
                                            <p:cond delay="1338"/>
                                          </p:stCondLst>
                                        </p:cTn>
                                        <p:tgtEl>
                                          <p:spTgt spid="42"/>
                                        </p:tgtEl>
                                      </p:cBhvr>
                                      <p:to x="100000" y="100000"/>
                                    </p:animScale>
                                    <p:animScale>
                                      <p:cBhvr>
                                        <p:cTn id="35" dur="26">
                                          <p:stCondLst>
                                            <p:cond delay="1642"/>
                                          </p:stCondLst>
                                        </p:cTn>
                                        <p:tgtEl>
                                          <p:spTgt spid="42"/>
                                        </p:tgtEl>
                                      </p:cBhvr>
                                      <p:to x="100000" y="90000"/>
                                    </p:animScale>
                                    <p:animScale>
                                      <p:cBhvr>
                                        <p:cTn id="36" dur="166" decel="50000">
                                          <p:stCondLst>
                                            <p:cond delay="1668"/>
                                          </p:stCondLst>
                                        </p:cTn>
                                        <p:tgtEl>
                                          <p:spTgt spid="42"/>
                                        </p:tgtEl>
                                      </p:cBhvr>
                                      <p:to x="100000" y="100000"/>
                                    </p:animScale>
                                    <p:animScale>
                                      <p:cBhvr>
                                        <p:cTn id="37" dur="26">
                                          <p:stCondLst>
                                            <p:cond delay="1808"/>
                                          </p:stCondLst>
                                        </p:cTn>
                                        <p:tgtEl>
                                          <p:spTgt spid="42"/>
                                        </p:tgtEl>
                                      </p:cBhvr>
                                      <p:to x="100000" y="95000"/>
                                    </p:animScale>
                                    <p:animScale>
                                      <p:cBhvr>
                                        <p:cTn id="38" dur="166" decel="50000">
                                          <p:stCondLst>
                                            <p:cond delay="1834"/>
                                          </p:stCondLst>
                                        </p:cTn>
                                        <p:tgtEl>
                                          <p:spTgt spid="4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down)">
                                      <p:cBhvr>
                                        <p:cTn id="43" dur="580">
                                          <p:stCondLst>
                                            <p:cond delay="0"/>
                                          </p:stCondLst>
                                        </p:cTn>
                                        <p:tgtEl>
                                          <p:spTgt spid="43"/>
                                        </p:tgtEl>
                                      </p:cBhvr>
                                    </p:animEffect>
                                    <p:anim calcmode="lin" valueType="num">
                                      <p:cBhvr>
                                        <p:cTn id="44"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49" dur="26">
                                          <p:stCondLst>
                                            <p:cond delay="650"/>
                                          </p:stCondLst>
                                        </p:cTn>
                                        <p:tgtEl>
                                          <p:spTgt spid="43"/>
                                        </p:tgtEl>
                                      </p:cBhvr>
                                      <p:to x="100000" y="60000"/>
                                    </p:animScale>
                                    <p:animScale>
                                      <p:cBhvr>
                                        <p:cTn id="50" dur="166" decel="50000">
                                          <p:stCondLst>
                                            <p:cond delay="676"/>
                                          </p:stCondLst>
                                        </p:cTn>
                                        <p:tgtEl>
                                          <p:spTgt spid="43"/>
                                        </p:tgtEl>
                                      </p:cBhvr>
                                      <p:to x="100000" y="100000"/>
                                    </p:animScale>
                                    <p:animScale>
                                      <p:cBhvr>
                                        <p:cTn id="51" dur="26">
                                          <p:stCondLst>
                                            <p:cond delay="1312"/>
                                          </p:stCondLst>
                                        </p:cTn>
                                        <p:tgtEl>
                                          <p:spTgt spid="43"/>
                                        </p:tgtEl>
                                      </p:cBhvr>
                                      <p:to x="100000" y="80000"/>
                                    </p:animScale>
                                    <p:animScale>
                                      <p:cBhvr>
                                        <p:cTn id="52" dur="166" decel="50000">
                                          <p:stCondLst>
                                            <p:cond delay="1338"/>
                                          </p:stCondLst>
                                        </p:cTn>
                                        <p:tgtEl>
                                          <p:spTgt spid="43"/>
                                        </p:tgtEl>
                                      </p:cBhvr>
                                      <p:to x="100000" y="100000"/>
                                    </p:animScale>
                                    <p:animScale>
                                      <p:cBhvr>
                                        <p:cTn id="53" dur="26">
                                          <p:stCondLst>
                                            <p:cond delay="1642"/>
                                          </p:stCondLst>
                                        </p:cTn>
                                        <p:tgtEl>
                                          <p:spTgt spid="43"/>
                                        </p:tgtEl>
                                      </p:cBhvr>
                                      <p:to x="100000" y="90000"/>
                                    </p:animScale>
                                    <p:animScale>
                                      <p:cBhvr>
                                        <p:cTn id="54" dur="166" decel="50000">
                                          <p:stCondLst>
                                            <p:cond delay="1668"/>
                                          </p:stCondLst>
                                        </p:cTn>
                                        <p:tgtEl>
                                          <p:spTgt spid="43"/>
                                        </p:tgtEl>
                                      </p:cBhvr>
                                      <p:to x="100000" y="100000"/>
                                    </p:animScale>
                                    <p:animScale>
                                      <p:cBhvr>
                                        <p:cTn id="55" dur="26">
                                          <p:stCondLst>
                                            <p:cond delay="1808"/>
                                          </p:stCondLst>
                                        </p:cTn>
                                        <p:tgtEl>
                                          <p:spTgt spid="43"/>
                                        </p:tgtEl>
                                      </p:cBhvr>
                                      <p:to x="100000" y="95000"/>
                                    </p:animScale>
                                    <p:animScale>
                                      <p:cBhvr>
                                        <p:cTn id="56" dur="166" decel="50000">
                                          <p:stCondLst>
                                            <p:cond delay="1834"/>
                                          </p:stCondLst>
                                        </p:cTn>
                                        <p:tgtEl>
                                          <p:spTgt spid="4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down)">
                                      <p:cBhvr>
                                        <p:cTn id="61" dur="580">
                                          <p:stCondLst>
                                            <p:cond delay="0"/>
                                          </p:stCondLst>
                                        </p:cTn>
                                        <p:tgtEl>
                                          <p:spTgt spid="44"/>
                                        </p:tgtEl>
                                      </p:cBhvr>
                                    </p:animEffect>
                                    <p:anim calcmode="lin" valueType="num">
                                      <p:cBhvr>
                                        <p:cTn id="62"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67" dur="26">
                                          <p:stCondLst>
                                            <p:cond delay="650"/>
                                          </p:stCondLst>
                                        </p:cTn>
                                        <p:tgtEl>
                                          <p:spTgt spid="44"/>
                                        </p:tgtEl>
                                      </p:cBhvr>
                                      <p:to x="100000" y="60000"/>
                                    </p:animScale>
                                    <p:animScale>
                                      <p:cBhvr>
                                        <p:cTn id="68" dur="166" decel="50000">
                                          <p:stCondLst>
                                            <p:cond delay="676"/>
                                          </p:stCondLst>
                                        </p:cTn>
                                        <p:tgtEl>
                                          <p:spTgt spid="44"/>
                                        </p:tgtEl>
                                      </p:cBhvr>
                                      <p:to x="100000" y="100000"/>
                                    </p:animScale>
                                    <p:animScale>
                                      <p:cBhvr>
                                        <p:cTn id="69" dur="26">
                                          <p:stCondLst>
                                            <p:cond delay="1312"/>
                                          </p:stCondLst>
                                        </p:cTn>
                                        <p:tgtEl>
                                          <p:spTgt spid="44"/>
                                        </p:tgtEl>
                                      </p:cBhvr>
                                      <p:to x="100000" y="80000"/>
                                    </p:animScale>
                                    <p:animScale>
                                      <p:cBhvr>
                                        <p:cTn id="70" dur="166" decel="50000">
                                          <p:stCondLst>
                                            <p:cond delay="1338"/>
                                          </p:stCondLst>
                                        </p:cTn>
                                        <p:tgtEl>
                                          <p:spTgt spid="44"/>
                                        </p:tgtEl>
                                      </p:cBhvr>
                                      <p:to x="100000" y="100000"/>
                                    </p:animScale>
                                    <p:animScale>
                                      <p:cBhvr>
                                        <p:cTn id="71" dur="26">
                                          <p:stCondLst>
                                            <p:cond delay="1642"/>
                                          </p:stCondLst>
                                        </p:cTn>
                                        <p:tgtEl>
                                          <p:spTgt spid="44"/>
                                        </p:tgtEl>
                                      </p:cBhvr>
                                      <p:to x="100000" y="90000"/>
                                    </p:animScale>
                                    <p:animScale>
                                      <p:cBhvr>
                                        <p:cTn id="72" dur="166" decel="50000">
                                          <p:stCondLst>
                                            <p:cond delay="1668"/>
                                          </p:stCondLst>
                                        </p:cTn>
                                        <p:tgtEl>
                                          <p:spTgt spid="44"/>
                                        </p:tgtEl>
                                      </p:cBhvr>
                                      <p:to x="100000" y="100000"/>
                                    </p:animScale>
                                    <p:animScale>
                                      <p:cBhvr>
                                        <p:cTn id="73" dur="26">
                                          <p:stCondLst>
                                            <p:cond delay="1808"/>
                                          </p:stCondLst>
                                        </p:cTn>
                                        <p:tgtEl>
                                          <p:spTgt spid="44"/>
                                        </p:tgtEl>
                                      </p:cBhvr>
                                      <p:to x="100000" y="95000"/>
                                    </p:animScale>
                                    <p:animScale>
                                      <p:cBhvr>
                                        <p:cTn id="74" dur="166" decel="50000">
                                          <p:stCondLst>
                                            <p:cond delay="1834"/>
                                          </p:stCondLst>
                                        </p:cTn>
                                        <p:tgtEl>
                                          <p:spTgt spid="44"/>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down)">
                                      <p:cBhvr>
                                        <p:cTn id="79" dur="580">
                                          <p:stCondLst>
                                            <p:cond delay="0"/>
                                          </p:stCondLst>
                                        </p:cTn>
                                        <p:tgtEl>
                                          <p:spTgt spid="46"/>
                                        </p:tgtEl>
                                      </p:cBhvr>
                                    </p:animEffect>
                                    <p:anim calcmode="lin" valueType="num">
                                      <p:cBhvr>
                                        <p:cTn id="80"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5" dur="26">
                                          <p:stCondLst>
                                            <p:cond delay="650"/>
                                          </p:stCondLst>
                                        </p:cTn>
                                        <p:tgtEl>
                                          <p:spTgt spid="46"/>
                                        </p:tgtEl>
                                      </p:cBhvr>
                                      <p:to x="100000" y="60000"/>
                                    </p:animScale>
                                    <p:animScale>
                                      <p:cBhvr>
                                        <p:cTn id="86" dur="166" decel="50000">
                                          <p:stCondLst>
                                            <p:cond delay="676"/>
                                          </p:stCondLst>
                                        </p:cTn>
                                        <p:tgtEl>
                                          <p:spTgt spid="46"/>
                                        </p:tgtEl>
                                      </p:cBhvr>
                                      <p:to x="100000" y="100000"/>
                                    </p:animScale>
                                    <p:animScale>
                                      <p:cBhvr>
                                        <p:cTn id="87" dur="26">
                                          <p:stCondLst>
                                            <p:cond delay="1312"/>
                                          </p:stCondLst>
                                        </p:cTn>
                                        <p:tgtEl>
                                          <p:spTgt spid="46"/>
                                        </p:tgtEl>
                                      </p:cBhvr>
                                      <p:to x="100000" y="80000"/>
                                    </p:animScale>
                                    <p:animScale>
                                      <p:cBhvr>
                                        <p:cTn id="88" dur="166" decel="50000">
                                          <p:stCondLst>
                                            <p:cond delay="1338"/>
                                          </p:stCondLst>
                                        </p:cTn>
                                        <p:tgtEl>
                                          <p:spTgt spid="46"/>
                                        </p:tgtEl>
                                      </p:cBhvr>
                                      <p:to x="100000" y="100000"/>
                                    </p:animScale>
                                    <p:animScale>
                                      <p:cBhvr>
                                        <p:cTn id="89" dur="26">
                                          <p:stCondLst>
                                            <p:cond delay="1642"/>
                                          </p:stCondLst>
                                        </p:cTn>
                                        <p:tgtEl>
                                          <p:spTgt spid="46"/>
                                        </p:tgtEl>
                                      </p:cBhvr>
                                      <p:to x="100000" y="90000"/>
                                    </p:animScale>
                                    <p:animScale>
                                      <p:cBhvr>
                                        <p:cTn id="90" dur="166" decel="50000">
                                          <p:stCondLst>
                                            <p:cond delay="1668"/>
                                          </p:stCondLst>
                                        </p:cTn>
                                        <p:tgtEl>
                                          <p:spTgt spid="46"/>
                                        </p:tgtEl>
                                      </p:cBhvr>
                                      <p:to x="100000" y="100000"/>
                                    </p:animScale>
                                    <p:animScale>
                                      <p:cBhvr>
                                        <p:cTn id="91" dur="26">
                                          <p:stCondLst>
                                            <p:cond delay="1808"/>
                                          </p:stCondLst>
                                        </p:cTn>
                                        <p:tgtEl>
                                          <p:spTgt spid="46"/>
                                        </p:tgtEl>
                                      </p:cBhvr>
                                      <p:to x="100000" y="95000"/>
                                    </p:animScale>
                                    <p:animScale>
                                      <p:cBhvr>
                                        <p:cTn id="92" dur="166" decel="50000">
                                          <p:stCondLst>
                                            <p:cond delay="1834"/>
                                          </p:stCondLst>
                                        </p:cTn>
                                        <p:tgtEl>
                                          <p:spTgt spid="46"/>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down)">
                                      <p:cBhvr>
                                        <p:cTn id="97" dur="580">
                                          <p:stCondLst>
                                            <p:cond delay="0"/>
                                          </p:stCondLst>
                                        </p:cTn>
                                        <p:tgtEl>
                                          <p:spTgt spid="47"/>
                                        </p:tgtEl>
                                      </p:cBhvr>
                                    </p:animEffect>
                                    <p:anim calcmode="lin" valueType="num">
                                      <p:cBhvr>
                                        <p:cTn id="98"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03" dur="26">
                                          <p:stCondLst>
                                            <p:cond delay="650"/>
                                          </p:stCondLst>
                                        </p:cTn>
                                        <p:tgtEl>
                                          <p:spTgt spid="47"/>
                                        </p:tgtEl>
                                      </p:cBhvr>
                                      <p:to x="100000" y="60000"/>
                                    </p:animScale>
                                    <p:animScale>
                                      <p:cBhvr>
                                        <p:cTn id="104" dur="166" decel="50000">
                                          <p:stCondLst>
                                            <p:cond delay="676"/>
                                          </p:stCondLst>
                                        </p:cTn>
                                        <p:tgtEl>
                                          <p:spTgt spid="47"/>
                                        </p:tgtEl>
                                      </p:cBhvr>
                                      <p:to x="100000" y="100000"/>
                                    </p:animScale>
                                    <p:animScale>
                                      <p:cBhvr>
                                        <p:cTn id="105" dur="26">
                                          <p:stCondLst>
                                            <p:cond delay="1312"/>
                                          </p:stCondLst>
                                        </p:cTn>
                                        <p:tgtEl>
                                          <p:spTgt spid="47"/>
                                        </p:tgtEl>
                                      </p:cBhvr>
                                      <p:to x="100000" y="80000"/>
                                    </p:animScale>
                                    <p:animScale>
                                      <p:cBhvr>
                                        <p:cTn id="106" dur="166" decel="50000">
                                          <p:stCondLst>
                                            <p:cond delay="1338"/>
                                          </p:stCondLst>
                                        </p:cTn>
                                        <p:tgtEl>
                                          <p:spTgt spid="47"/>
                                        </p:tgtEl>
                                      </p:cBhvr>
                                      <p:to x="100000" y="100000"/>
                                    </p:animScale>
                                    <p:animScale>
                                      <p:cBhvr>
                                        <p:cTn id="107" dur="26">
                                          <p:stCondLst>
                                            <p:cond delay="1642"/>
                                          </p:stCondLst>
                                        </p:cTn>
                                        <p:tgtEl>
                                          <p:spTgt spid="47"/>
                                        </p:tgtEl>
                                      </p:cBhvr>
                                      <p:to x="100000" y="90000"/>
                                    </p:animScale>
                                    <p:animScale>
                                      <p:cBhvr>
                                        <p:cTn id="108" dur="166" decel="50000">
                                          <p:stCondLst>
                                            <p:cond delay="1668"/>
                                          </p:stCondLst>
                                        </p:cTn>
                                        <p:tgtEl>
                                          <p:spTgt spid="47"/>
                                        </p:tgtEl>
                                      </p:cBhvr>
                                      <p:to x="100000" y="100000"/>
                                    </p:animScale>
                                    <p:animScale>
                                      <p:cBhvr>
                                        <p:cTn id="109" dur="26">
                                          <p:stCondLst>
                                            <p:cond delay="1808"/>
                                          </p:stCondLst>
                                        </p:cTn>
                                        <p:tgtEl>
                                          <p:spTgt spid="47"/>
                                        </p:tgtEl>
                                      </p:cBhvr>
                                      <p:to x="100000" y="95000"/>
                                    </p:animScale>
                                    <p:animScale>
                                      <p:cBhvr>
                                        <p:cTn id="110" dur="166" decel="50000">
                                          <p:stCondLst>
                                            <p:cond delay="1834"/>
                                          </p:stCondLst>
                                        </p:cTn>
                                        <p:tgtEl>
                                          <p:spTgt spid="47"/>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wipe(down)">
                                      <p:cBhvr>
                                        <p:cTn id="115" dur="580">
                                          <p:stCondLst>
                                            <p:cond delay="0"/>
                                          </p:stCondLst>
                                        </p:cTn>
                                        <p:tgtEl>
                                          <p:spTgt spid="49"/>
                                        </p:tgtEl>
                                      </p:cBhvr>
                                    </p:animEffect>
                                    <p:anim calcmode="lin" valueType="num">
                                      <p:cBhvr>
                                        <p:cTn id="116"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21" dur="26">
                                          <p:stCondLst>
                                            <p:cond delay="650"/>
                                          </p:stCondLst>
                                        </p:cTn>
                                        <p:tgtEl>
                                          <p:spTgt spid="49"/>
                                        </p:tgtEl>
                                      </p:cBhvr>
                                      <p:to x="100000" y="60000"/>
                                    </p:animScale>
                                    <p:animScale>
                                      <p:cBhvr>
                                        <p:cTn id="122" dur="166" decel="50000">
                                          <p:stCondLst>
                                            <p:cond delay="676"/>
                                          </p:stCondLst>
                                        </p:cTn>
                                        <p:tgtEl>
                                          <p:spTgt spid="49"/>
                                        </p:tgtEl>
                                      </p:cBhvr>
                                      <p:to x="100000" y="100000"/>
                                    </p:animScale>
                                    <p:animScale>
                                      <p:cBhvr>
                                        <p:cTn id="123" dur="26">
                                          <p:stCondLst>
                                            <p:cond delay="1312"/>
                                          </p:stCondLst>
                                        </p:cTn>
                                        <p:tgtEl>
                                          <p:spTgt spid="49"/>
                                        </p:tgtEl>
                                      </p:cBhvr>
                                      <p:to x="100000" y="80000"/>
                                    </p:animScale>
                                    <p:animScale>
                                      <p:cBhvr>
                                        <p:cTn id="124" dur="166" decel="50000">
                                          <p:stCondLst>
                                            <p:cond delay="1338"/>
                                          </p:stCondLst>
                                        </p:cTn>
                                        <p:tgtEl>
                                          <p:spTgt spid="49"/>
                                        </p:tgtEl>
                                      </p:cBhvr>
                                      <p:to x="100000" y="100000"/>
                                    </p:animScale>
                                    <p:animScale>
                                      <p:cBhvr>
                                        <p:cTn id="125" dur="26">
                                          <p:stCondLst>
                                            <p:cond delay="1642"/>
                                          </p:stCondLst>
                                        </p:cTn>
                                        <p:tgtEl>
                                          <p:spTgt spid="49"/>
                                        </p:tgtEl>
                                      </p:cBhvr>
                                      <p:to x="100000" y="90000"/>
                                    </p:animScale>
                                    <p:animScale>
                                      <p:cBhvr>
                                        <p:cTn id="126" dur="166" decel="50000">
                                          <p:stCondLst>
                                            <p:cond delay="1668"/>
                                          </p:stCondLst>
                                        </p:cTn>
                                        <p:tgtEl>
                                          <p:spTgt spid="49"/>
                                        </p:tgtEl>
                                      </p:cBhvr>
                                      <p:to x="100000" y="100000"/>
                                    </p:animScale>
                                    <p:animScale>
                                      <p:cBhvr>
                                        <p:cTn id="127" dur="26">
                                          <p:stCondLst>
                                            <p:cond delay="1808"/>
                                          </p:stCondLst>
                                        </p:cTn>
                                        <p:tgtEl>
                                          <p:spTgt spid="49"/>
                                        </p:tgtEl>
                                      </p:cBhvr>
                                      <p:to x="100000" y="95000"/>
                                    </p:animScale>
                                    <p:animScale>
                                      <p:cBhvr>
                                        <p:cTn id="128" dur="166" decel="50000">
                                          <p:stCondLst>
                                            <p:cond delay="1834"/>
                                          </p:stCondLst>
                                        </p:cTn>
                                        <p:tgtEl>
                                          <p:spTgt spid="49"/>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50"/>
                                        </p:tgtEl>
                                        <p:attrNameLst>
                                          <p:attrName>style.visibility</p:attrName>
                                        </p:attrNameLst>
                                      </p:cBhvr>
                                      <p:to>
                                        <p:strVal val="visible"/>
                                      </p:to>
                                    </p:set>
                                    <p:animEffect transition="in" filter="wipe(down)">
                                      <p:cBhvr>
                                        <p:cTn id="133" dur="580">
                                          <p:stCondLst>
                                            <p:cond delay="0"/>
                                          </p:stCondLst>
                                        </p:cTn>
                                        <p:tgtEl>
                                          <p:spTgt spid="50"/>
                                        </p:tgtEl>
                                      </p:cBhvr>
                                    </p:animEffect>
                                    <p:anim calcmode="lin" valueType="num">
                                      <p:cBhvr>
                                        <p:cTn id="134"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39" dur="26">
                                          <p:stCondLst>
                                            <p:cond delay="650"/>
                                          </p:stCondLst>
                                        </p:cTn>
                                        <p:tgtEl>
                                          <p:spTgt spid="50"/>
                                        </p:tgtEl>
                                      </p:cBhvr>
                                      <p:to x="100000" y="60000"/>
                                    </p:animScale>
                                    <p:animScale>
                                      <p:cBhvr>
                                        <p:cTn id="140" dur="166" decel="50000">
                                          <p:stCondLst>
                                            <p:cond delay="676"/>
                                          </p:stCondLst>
                                        </p:cTn>
                                        <p:tgtEl>
                                          <p:spTgt spid="50"/>
                                        </p:tgtEl>
                                      </p:cBhvr>
                                      <p:to x="100000" y="100000"/>
                                    </p:animScale>
                                    <p:animScale>
                                      <p:cBhvr>
                                        <p:cTn id="141" dur="26">
                                          <p:stCondLst>
                                            <p:cond delay="1312"/>
                                          </p:stCondLst>
                                        </p:cTn>
                                        <p:tgtEl>
                                          <p:spTgt spid="50"/>
                                        </p:tgtEl>
                                      </p:cBhvr>
                                      <p:to x="100000" y="80000"/>
                                    </p:animScale>
                                    <p:animScale>
                                      <p:cBhvr>
                                        <p:cTn id="142" dur="166" decel="50000">
                                          <p:stCondLst>
                                            <p:cond delay="1338"/>
                                          </p:stCondLst>
                                        </p:cTn>
                                        <p:tgtEl>
                                          <p:spTgt spid="50"/>
                                        </p:tgtEl>
                                      </p:cBhvr>
                                      <p:to x="100000" y="100000"/>
                                    </p:animScale>
                                    <p:animScale>
                                      <p:cBhvr>
                                        <p:cTn id="143" dur="26">
                                          <p:stCondLst>
                                            <p:cond delay="1642"/>
                                          </p:stCondLst>
                                        </p:cTn>
                                        <p:tgtEl>
                                          <p:spTgt spid="50"/>
                                        </p:tgtEl>
                                      </p:cBhvr>
                                      <p:to x="100000" y="90000"/>
                                    </p:animScale>
                                    <p:animScale>
                                      <p:cBhvr>
                                        <p:cTn id="144" dur="166" decel="50000">
                                          <p:stCondLst>
                                            <p:cond delay="1668"/>
                                          </p:stCondLst>
                                        </p:cTn>
                                        <p:tgtEl>
                                          <p:spTgt spid="50"/>
                                        </p:tgtEl>
                                      </p:cBhvr>
                                      <p:to x="100000" y="100000"/>
                                    </p:animScale>
                                    <p:animScale>
                                      <p:cBhvr>
                                        <p:cTn id="145" dur="26">
                                          <p:stCondLst>
                                            <p:cond delay="1808"/>
                                          </p:stCondLst>
                                        </p:cTn>
                                        <p:tgtEl>
                                          <p:spTgt spid="50"/>
                                        </p:tgtEl>
                                      </p:cBhvr>
                                      <p:to x="100000" y="95000"/>
                                    </p:animScale>
                                    <p:animScale>
                                      <p:cBhvr>
                                        <p:cTn id="146" dur="166" decel="50000">
                                          <p:stCondLst>
                                            <p:cond delay="1834"/>
                                          </p:stCondLst>
                                        </p:cTn>
                                        <p:tgtEl>
                                          <p:spTgt spid="50"/>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nodeType="clickEffect">
                                  <p:stCondLst>
                                    <p:cond delay="0"/>
                                  </p:stCondLst>
                                  <p:childTnLst>
                                    <p:set>
                                      <p:cBhvr>
                                        <p:cTn id="150" dur="1" fill="hold">
                                          <p:stCondLst>
                                            <p:cond delay="0"/>
                                          </p:stCondLst>
                                        </p:cTn>
                                        <p:tgtEl>
                                          <p:spTgt spid="51"/>
                                        </p:tgtEl>
                                        <p:attrNameLst>
                                          <p:attrName>style.visibility</p:attrName>
                                        </p:attrNameLst>
                                      </p:cBhvr>
                                      <p:to>
                                        <p:strVal val="visible"/>
                                      </p:to>
                                    </p:set>
                                    <p:animEffect transition="in" filter="wipe(down)">
                                      <p:cBhvr>
                                        <p:cTn id="151" dur="580">
                                          <p:stCondLst>
                                            <p:cond delay="0"/>
                                          </p:stCondLst>
                                        </p:cTn>
                                        <p:tgtEl>
                                          <p:spTgt spid="51"/>
                                        </p:tgtEl>
                                      </p:cBhvr>
                                    </p:animEffect>
                                    <p:anim calcmode="lin" valueType="num">
                                      <p:cBhvr>
                                        <p:cTn id="152"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57" dur="26">
                                          <p:stCondLst>
                                            <p:cond delay="650"/>
                                          </p:stCondLst>
                                        </p:cTn>
                                        <p:tgtEl>
                                          <p:spTgt spid="51"/>
                                        </p:tgtEl>
                                      </p:cBhvr>
                                      <p:to x="100000" y="60000"/>
                                    </p:animScale>
                                    <p:animScale>
                                      <p:cBhvr>
                                        <p:cTn id="158" dur="166" decel="50000">
                                          <p:stCondLst>
                                            <p:cond delay="676"/>
                                          </p:stCondLst>
                                        </p:cTn>
                                        <p:tgtEl>
                                          <p:spTgt spid="51"/>
                                        </p:tgtEl>
                                      </p:cBhvr>
                                      <p:to x="100000" y="100000"/>
                                    </p:animScale>
                                    <p:animScale>
                                      <p:cBhvr>
                                        <p:cTn id="159" dur="26">
                                          <p:stCondLst>
                                            <p:cond delay="1312"/>
                                          </p:stCondLst>
                                        </p:cTn>
                                        <p:tgtEl>
                                          <p:spTgt spid="51"/>
                                        </p:tgtEl>
                                      </p:cBhvr>
                                      <p:to x="100000" y="80000"/>
                                    </p:animScale>
                                    <p:animScale>
                                      <p:cBhvr>
                                        <p:cTn id="160" dur="166" decel="50000">
                                          <p:stCondLst>
                                            <p:cond delay="1338"/>
                                          </p:stCondLst>
                                        </p:cTn>
                                        <p:tgtEl>
                                          <p:spTgt spid="51"/>
                                        </p:tgtEl>
                                      </p:cBhvr>
                                      <p:to x="100000" y="100000"/>
                                    </p:animScale>
                                    <p:animScale>
                                      <p:cBhvr>
                                        <p:cTn id="161" dur="26">
                                          <p:stCondLst>
                                            <p:cond delay="1642"/>
                                          </p:stCondLst>
                                        </p:cTn>
                                        <p:tgtEl>
                                          <p:spTgt spid="51"/>
                                        </p:tgtEl>
                                      </p:cBhvr>
                                      <p:to x="100000" y="90000"/>
                                    </p:animScale>
                                    <p:animScale>
                                      <p:cBhvr>
                                        <p:cTn id="162" dur="166" decel="50000">
                                          <p:stCondLst>
                                            <p:cond delay="1668"/>
                                          </p:stCondLst>
                                        </p:cTn>
                                        <p:tgtEl>
                                          <p:spTgt spid="51"/>
                                        </p:tgtEl>
                                      </p:cBhvr>
                                      <p:to x="100000" y="100000"/>
                                    </p:animScale>
                                    <p:animScale>
                                      <p:cBhvr>
                                        <p:cTn id="163" dur="26">
                                          <p:stCondLst>
                                            <p:cond delay="1808"/>
                                          </p:stCondLst>
                                        </p:cTn>
                                        <p:tgtEl>
                                          <p:spTgt spid="51"/>
                                        </p:tgtEl>
                                      </p:cBhvr>
                                      <p:to x="100000" y="95000"/>
                                    </p:animScale>
                                    <p:animScale>
                                      <p:cBhvr>
                                        <p:cTn id="164" dur="166" decel="50000">
                                          <p:stCondLst>
                                            <p:cond delay="1834"/>
                                          </p:stCondLst>
                                        </p:cTn>
                                        <p:tgtEl>
                                          <p:spTgt spid="5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00232" y="571480"/>
            <a:ext cx="6349815" cy="1323439"/>
          </a:xfrm>
          <a:prstGeom prst="rect">
            <a:avLst/>
          </a:prstGeom>
          <a:noFill/>
        </p:spPr>
        <p:txBody>
          <a:bodyPr wrap="none" lIns="91440" tIns="45720" rIns="91440" bIns="45720">
            <a:spAutoFit/>
          </a:bodyPr>
          <a:lstStyle/>
          <a:p>
            <a:pPr algn="ctr" fontAlgn="base">
              <a:spcBef>
                <a:spcPct val="0"/>
              </a:spcBef>
              <a:spcAft>
                <a:spcPct val="0"/>
              </a:spcAft>
            </a:pPr>
            <a:r>
              <a:rPr lang="zh-CN" altLang="en-US" sz="8000" b="1" dirty="0" smtClean="0">
                <a:solidFill>
                  <a:srgbClr val="000066"/>
                </a:solidFill>
                <a:latin typeface="华文行楷" pitchFamily="2" charset="-122"/>
                <a:ea typeface="华文行楷" pitchFamily="2" charset="-122"/>
                <a:cs typeface="+mj-cs"/>
              </a:rPr>
              <a:t>对解经的帮助</a:t>
            </a:r>
          </a:p>
        </p:txBody>
      </p:sp>
      <p:sp>
        <p:nvSpPr>
          <p:cNvPr id="10" name="TextBox 9"/>
          <p:cNvSpPr txBox="1"/>
          <p:nvPr/>
        </p:nvSpPr>
        <p:spPr>
          <a:xfrm>
            <a:off x="785786" y="5143512"/>
            <a:ext cx="7929618" cy="707886"/>
          </a:xfrm>
          <a:prstGeom prst="rect">
            <a:avLst/>
          </a:prstGeom>
          <a:noFill/>
        </p:spPr>
        <p:txBody>
          <a:bodyPr wrap="square" rtlCol="0">
            <a:spAutoFit/>
          </a:bodyPr>
          <a:lstStyle/>
          <a:p>
            <a:endParaRPr lang="zh-CN" altLang="en-US" sz="4000" dirty="0" smtClean="0">
              <a:solidFill>
                <a:srgbClr val="000066"/>
              </a:solidFill>
              <a:latin typeface="华文行楷" pitchFamily="2" charset="-122"/>
              <a:ea typeface="华文行楷" pitchFamily="2" charset="-122"/>
            </a:endParaRPr>
          </a:p>
        </p:txBody>
      </p:sp>
      <p:sp>
        <p:nvSpPr>
          <p:cNvPr id="12" name="Rectangle 3"/>
          <p:cNvSpPr txBox="1">
            <a:spLocks noChangeArrowheads="1"/>
          </p:cNvSpPr>
          <p:nvPr/>
        </p:nvSpPr>
        <p:spPr>
          <a:xfrm>
            <a:off x="857224" y="1928802"/>
            <a:ext cx="7772400" cy="4114800"/>
          </a:xfrm>
          <a:prstGeom prst="rect">
            <a:avLst/>
          </a:prstGeom>
        </p:spPr>
        <p:txBody>
          <a:bodyPr/>
          <a:lstStyle/>
          <a:p>
            <a:pPr marL="342900" indent="-342900" fontAlgn="base">
              <a:spcBef>
                <a:spcPct val="20000"/>
              </a:spcBef>
              <a:spcAft>
                <a:spcPct val="0"/>
              </a:spcAft>
            </a:pPr>
            <a:r>
              <a:rPr lang="zh-CN" altLang="en-US" sz="4000" dirty="0" smtClean="0">
                <a:solidFill>
                  <a:srgbClr val="000066"/>
                </a:solidFill>
                <a:latin typeface="华文行楷" pitchFamily="2" charset="-122"/>
                <a:ea typeface="华文行楷" pitchFamily="2" charset="-122"/>
              </a:rPr>
              <a:t>一、圣经中曾经出现的代表人物</a:t>
            </a:r>
            <a:endParaRPr lang="en-US" altLang="zh-CN" sz="40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buBlip>
                <a:blip r:embed="rId2"/>
              </a:buBlip>
            </a:pPr>
            <a:r>
              <a:rPr lang="zh-CN" altLang="en-US" sz="3200" dirty="0" smtClean="0">
                <a:solidFill>
                  <a:srgbClr val="000066"/>
                </a:solidFill>
                <a:latin typeface="华文行楷" pitchFamily="2" charset="-122"/>
                <a:ea typeface="华文行楷" pitchFamily="2" charset="-122"/>
              </a:rPr>
              <a:t>尼哥底母、亚利马太人约瑟、迦玛列（保罗的老师）、大数人扫罗（即后来的使徒保罗）。</a:t>
            </a:r>
            <a:endParaRPr lang="en-US" altLang="zh-CN" sz="3200" dirty="0" smtClean="0">
              <a:solidFill>
                <a:srgbClr val="000066"/>
              </a:solidFill>
              <a:latin typeface="华文行楷" pitchFamily="2" charset="-122"/>
              <a:ea typeface="华文行楷" pitchFamily="2" charset="-122"/>
            </a:endParaRPr>
          </a:p>
          <a:p>
            <a:pPr marL="342900" lvl="0" indent="-342900" fontAlgn="base">
              <a:spcBef>
                <a:spcPct val="20000"/>
              </a:spcBef>
              <a:spcAft>
                <a:spcPct val="0"/>
              </a:spcAft>
              <a:buBlip>
                <a:blip r:embed="rId2"/>
              </a:buBlip>
            </a:pP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二、 </a:t>
            </a:r>
            <a:r>
              <a:rPr lang="en-US" altLang="zh-CN"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法利赛人</a:t>
            </a:r>
            <a:r>
              <a:rPr lang="en-US" altLang="zh-CN"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和基督教的关系</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blinds(horizontal)">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10755"/>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pic>
        <p:nvPicPr>
          <p:cNvPr id="10" name="图片 9" descr="法利赛人指控耶稣-1024x576.jpg"/>
          <p:cNvPicPr>
            <a:picLocks noChangeAspect="1"/>
          </p:cNvPicPr>
          <p:nvPr/>
        </p:nvPicPr>
        <p:blipFill>
          <a:blip r:embed="rId3"/>
          <a:stretch>
            <a:fillRect/>
          </a:stretch>
        </p:blipFill>
        <p:spPr>
          <a:xfrm>
            <a:off x="785786" y="1428736"/>
            <a:ext cx="7572428" cy="4259491"/>
          </a:xfrm>
          <a:prstGeom prst="rect">
            <a:avLst/>
          </a:prstGeom>
        </p:spPr>
      </p:pic>
      <p:sp>
        <p:nvSpPr>
          <p:cNvPr id="11" name="TextBox 10"/>
          <p:cNvSpPr txBox="1"/>
          <p:nvPr/>
        </p:nvSpPr>
        <p:spPr>
          <a:xfrm>
            <a:off x="857224" y="785794"/>
            <a:ext cx="4357718" cy="584775"/>
          </a:xfrm>
          <a:prstGeom prst="rect">
            <a:avLst/>
          </a:prstGeom>
          <a:noFill/>
        </p:spPr>
        <p:txBody>
          <a:bodyPr wrap="square" rtlCol="0">
            <a:spAutoFit/>
          </a:bodyPr>
          <a:lstStyle/>
          <a:p>
            <a:r>
              <a:rPr lang="zh-CN" altLang="en-US" sz="3200" dirty="0" smtClean="0">
                <a:solidFill>
                  <a:srgbClr val="000066"/>
                </a:solidFill>
                <a:latin typeface="华文行楷" pitchFamily="2" charset="-122"/>
                <a:ea typeface="华文行楷" pitchFamily="2" charset="-122"/>
              </a:rPr>
              <a:t>耶稣与法利赛人争辩</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10755"/>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11" name="TextBox 10"/>
          <p:cNvSpPr txBox="1"/>
          <p:nvPr/>
        </p:nvSpPr>
        <p:spPr>
          <a:xfrm>
            <a:off x="857224" y="785794"/>
            <a:ext cx="5357850" cy="584775"/>
          </a:xfrm>
          <a:prstGeom prst="rect">
            <a:avLst/>
          </a:prstGeom>
          <a:noFill/>
        </p:spPr>
        <p:txBody>
          <a:bodyPr wrap="square" rtlCol="0">
            <a:spAutoFit/>
          </a:bodyPr>
          <a:lstStyle/>
          <a:p>
            <a:r>
              <a:rPr lang="zh-CN" altLang="en-US" sz="3200" dirty="0" smtClean="0">
                <a:solidFill>
                  <a:srgbClr val="000066"/>
                </a:solidFill>
                <a:latin typeface="华文行楷" pitchFamily="2" charset="-122"/>
                <a:ea typeface="华文行楷" pitchFamily="2" charset="-122"/>
              </a:rPr>
              <a:t>基督为什么批评法利赛人？</a:t>
            </a:r>
          </a:p>
        </p:txBody>
      </p:sp>
      <p:pic>
        <p:nvPicPr>
          <p:cNvPr id="12" name="图片 11" descr="2623004DP5_副本.jpg"/>
          <p:cNvPicPr>
            <a:picLocks noChangeAspect="1"/>
          </p:cNvPicPr>
          <p:nvPr/>
        </p:nvPicPr>
        <p:blipFill>
          <a:blip r:embed="rId3"/>
          <a:stretch>
            <a:fillRect/>
          </a:stretch>
        </p:blipFill>
        <p:spPr>
          <a:xfrm>
            <a:off x="642910" y="1428736"/>
            <a:ext cx="3643338" cy="4214842"/>
          </a:xfrm>
          <a:prstGeom prst="rect">
            <a:avLst/>
          </a:prstGeom>
        </p:spPr>
      </p:pic>
      <p:sp>
        <p:nvSpPr>
          <p:cNvPr id="13" name="Rectangle 3"/>
          <p:cNvSpPr txBox="1">
            <a:spLocks noChangeArrowheads="1"/>
          </p:cNvSpPr>
          <p:nvPr/>
        </p:nvSpPr>
        <p:spPr>
          <a:xfrm>
            <a:off x="4357686" y="1643050"/>
            <a:ext cx="4357718" cy="4114800"/>
          </a:xfrm>
          <a:prstGeom prst="rect">
            <a:avLst/>
          </a:prstGeom>
        </p:spPr>
        <p:txBody>
          <a:bodyPr/>
          <a:lstStyle/>
          <a:p>
            <a:pPr marL="342900" lvl="0" indent="-342900" fontAlgn="base">
              <a:spcBef>
                <a:spcPct val="20000"/>
              </a:spcBef>
              <a:spcAft>
                <a:spcPct val="0"/>
              </a:spcAft>
              <a:buBlip>
                <a:blip r:embed="rId4"/>
              </a:buBlip>
            </a:pPr>
            <a:r>
              <a:rPr lang="zh-CN" altLang="en-US" sz="3200" dirty="0" smtClean="0">
                <a:solidFill>
                  <a:srgbClr val="000066"/>
                </a:solidFill>
                <a:latin typeface="华文行楷" pitchFamily="2" charset="-122"/>
                <a:ea typeface="华文行楷" pitchFamily="2" charset="-122"/>
              </a:rPr>
              <a:t>自以为义、贪图虚荣</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buBlip>
                <a:blip r:embed="rId4"/>
              </a:buBlip>
            </a:pP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buBlip>
                <a:blip r:embed="rId4"/>
              </a:buBlip>
            </a:pPr>
            <a:r>
              <a:rPr lang="zh-CN" altLang="en-US" sz="3200" dirty="0" smtClean="0">
                <a:solidFill>
                  <a:srgbClr val="000066"/>
                </a:solidFill>
                <a:latin typeface="华文行楷" pitchFamily="2" charset="-122"/>
                <a:ea typeface="华文行楷" pitchFamily="2" charset="-122"/>
              </a:rPr>
              <a:t>守了遗传，废了诫命</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buBlip>
                <a:blip r:embed="rId4"/>
              </a:buBlip>
            </a:pP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buBlip>
                <a:blip r:embed="rId4"/>
              </a:buBlip>
            </a:pPr>
            <a:r>
              <a:rPr lang="zh-CN" altLang="en-US" sz="3200" dirty="0" smtClean="0">
                <a:solidFill>
                  <a:srgbClr val="000066"/>
                </a:solidFill>
                <a:latin typeface="华文行楷" pitchFamily="2" charset="-122"/>
                <a:ea typeface="华文行楷" pitchFamily="2" charset="-122"/>
              </a:rPr>
              <a:t>守了律法，失去爱心，失去公义</a:t>
            </a:r>
            <a:endParaRPr lang="en-US" altLang="zh-CN" sz="3200" dirty="0">
              <a:solidFill>
                <a:srgbClr val="000066"/>
              </a:solidFill>
              <a:latin typeface="华文行楷" pitchFamily="2" charset="-122"/>
              <a:ea typeface="华文行楷" pitchFamily="2" charset="-122"/>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Scale>
                                      <p:cBhvr>
                                        <p:cTn id="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
                                        </p:tgtEl>
                                        <p:attrNameLst>
                                          <p:attrName>ppt_x</p:attrName>
                                          <p:attrName>ppt_y</p:attrName>
                                        </p:attrNameLst>
                                      </p:cBhvr>
                                    </p:animMotion>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blinds(horizontal)">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blinds(horizontal)">
                                      <p:cBhvr>
                                        <p:cTn id="19" dur="500"/>
                                        <p:tgtEl>
                                          <p:spTgt spid="1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blinds(horizontal)">
                                      <p:cBhvr>
                                        <p:cTn id="2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10755"/>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13" name="Rectangle 3"/>
          <p:cNvSpPr txBox="1">
            <a:spLocks noChangeArrowheads="1"/>
          </p:cNvSpPr>
          <p:nvPr/>
        </p:nvSpPr>
        <p:spPr>
          <a:xfrm>
            <a:off x="857224" y="785794"/>
            <a:ext cx="4357718" cy="785818"/>
          </a:xfrm>
          <a:prstGeom prst="rect">
            <a:avLst/>
          </a:prstGeom>
        </p:spPr>
        <p:txBody>
          <a:bodyPr/>
          <a:lstStyle/>
          <a:p>
            <a:pPr marL="342900" lvl="0" indent="-342900" fontAlgn="base">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自以为义、贪图虚荣</a:t>
            </a:r>
            <a:endParaRPr lang="en-US" altLang="zh-CN" sz="3200" dirty="0" smtClean="0">
              <a:solidFill>
                <a:srgbClr val="000066"/>
              </a:solidFill>
              <a:latin typeface="华文行楷" pitchFamily="2" charset="-122"/>
              <a:ea typeface="华文行楷" pitchFamily="2" charset="-122"/>
            </a:endParaRPr>
          </a:p>
        </p:txBody>
      </p:sp>
      <p:pic>
        <p:nvPicPr>
          <p:cNvPr id="9" name="图片 8" descr="C:\Users\amy\Pictures\imagesCA2N2PWO.jpg"/>
          <p:cNvPicPr/>
          <p:nvPr/>
        </p:nvPicPr>
        <p:blipFill>
          <a:blip r:embed="rId4"/>
          <a:srcRect/>
          <a:stretch>
            <a:fillRect/>
          </a:stretch>
        </p:blipFill>
        <p:spPr bwMode="auto">
          <a:xfrm>
            <a:off x="857224" y="1643050"/>
            <a:ext cx="3286148" cy="4143404"/>
          </a:xfrm>
          <a:prstGeom prst="rect">
            <a:avLst/>
          </a:prstGeom>
          <a:noFill/>
          <a:ln w="9525">
            <a:noFill/>
            <a:miter lim="800000"/>
            <a:headEnd/>
            <a:tailEnd/>
          </a:ln>
        </p:spPr>
      </p:pic>
      <p:sp>
        <p:nvSpPr>
          <p:cNvPr id="10" name="Rectangle 3"/>
          <p:cNvSpPr txBox="1">
            <a:spLocks noChangeArrowheads="1"/>
          </p:cNvSpPr>
          <p:nvPr/>
        </p:nvSpPr>
        <p:spPr>
          <a:xfrm>
            <a:off x="4357686" y="1571612"/>
            <a:ext cx="4357718" cy="4643470"/>
          </a:xfrm>
          <a:prstGeom prst="rect">
            <a:avLst/>
          </a:prstGeom>
        </p:spPr>
        <p:txBody>
          <a:bodyPr/>
          <a:lstStyle/>
          <a:p>
            <a:pPr marL="342900" lvl="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“他们一切所作的事都</a:t>
            </a:r>
            <a:endParaRPr lang="en-US" altLang="zh-CN" sz="3200" dirty="0" smtClean="0">
              <a:solidFill>
                <a:srgbClr val="000066"/>
              </a:solidFill>
              <a:latin typeface="华文行楷" pitchFamily="2" charset="-122"/>
              <a:ea typeface="华文行楷" pitchFamily="2" charset="-122"/>
            </a:endParaRPr>
          </a:p>
          <a:p>
            <a:pPr marL="342900" lvl="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是要叫人看见，所以将</a:t>
            </a:r>
            <a:endParaRPr lang="en-US" altLang="zh-CN" sz="3200" dirty="0" smtClean="0">
              <a:solidFill>
                <a:srgbClr val="000066"/>
              </a:solidFill>
              <a:latin typeface="华文行楷" pitchFamily="2" charset="-122"/>
              <a:ea typeface="华文行楷" pitchFamily="2" charset="-122"/>
            </a:endParaRPr>
          </a:p>
          <a:p>
            <a:pPr marL="342900" lvl="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佩戴的经文做宽了，衣</a:t>
            </a:r>
            <a:endParaRPr lang="en-US" altLang="zh-CN" sz="3200" dirty="0" smtClean="0">
              <a:solidFill>
                <a:srgbClr val="000066"/>
              </a:solidFill>
              <a:latin typeface="华文行楷" pitchFamily="2" charset="-122"/>
              <a:ea typeface="华文行楷" pitchFamily="2" charset="-122"/>
            </a:endParaRPr>
          </a:p>
          <a:p>
            <a:pPr marL="342900" lvl="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裳的穗子做长了</a:t>
            </a:r>
            <a:r>
              <a:rPr lang="en-US" altLang="zh-CN"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喜爱</a:t>
            </a:r>
            <a:endParaRPr lang="en-US" altLang="zh-CN" sz="3200" dirty="0" smtClean="0">
              <a:solidFill>
                <a:srgbClr val="000066"/>
              </a:solidFill>
              <a:latin typeface="华文行楷" pitchFamily="2" charset="-122"/>
              <a:ea typeface="华文行楷" pitchFamily="2" charset="-122"/>
            </a:endParaRPr>
          </a:p>
          <a:p>
            <a:pPr marL="342900" lvl="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宴席上的首位，会堂里</a:t>
            </a:r>
            <a:endParaRPr lang="en-US" altLang="zh-CN" sz="3200" dirty="0" smtClean="0">
              <a:solidFill>
                <a:srgbClr val="000066"/>
              </a:solidFill>
              <a:latin typeface="华文行楷" pitchFamily="2" charset="-122"/>
              <a:ea typeface="华文行楷" pitchFamily="2" charset="-122"/>
            </a:endParaRPr>
          </a:p>
          <a:p>
            <a:pPr marL="342900" lvl="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的高位</a:t>
            </a:r>
            <a:r>
              <a:rPr lang="en-US" altLang="zh-CN"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又喜爱人在街</a:t>
            </a:r>
            <a:endParaRPr lang="en-US" altLang="zh-CN" sz="3200" dirty="0" smtClean="0">
              <a:solidFill>
                <a:srgbClr val="000066"/>
              </a:solidFill>
              <a:latin typeface="华文行楷" pitchFamily="2" charset="-122"/>
              <a:ea typeface="华文行楷" pitchFamily="2" charset="-122"/>
            </a:endParaRPr>
          </a:p>
          <a:p>
            <a:pPr marL="342900" lvl="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市上问他安，称呼他拉</a:t>
            </a:r>
            <a:endParaRPr lang="en-US" altLang="zh-CN" sz="3200" dirty="0" smtClean="0">
              <a:solidFill>
                <a:srgbClr val="000066"/>
              </a:solidFill>
              <a:latin typeface="华文行楷" pitchFamily="2" charset="-122"/>
              <a:ea typeface="华文行楷" pitchFamily="2" charset="-122"/>
            </a:endParaRPr>
          </a:p>
          <a:p>
            <a:pPr marL="342900" lvl="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比”</a:t>
            </a:r>
            <a:r>
              <a:rPr lang="en-US" altLang="zh-CN"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太</a:t>
            </a:r>
            <a:r>
              <a:rPr lang="en-US" altLang="zh-CN" sz="3200" dirty="0" smtClean="0">
                <a:solidFill>
                  <a:srgbClr val="000066"/>
                </a:solidFill>
                <a:latin typeface="华文行楷" pitchFamily="2" charset="-122"/>
                <a:ea typeface="华文行楷" pitchFamily="2" charset="-122"/>
              </a:rPr>
              <a:t>23</a:t>
            </a:r>
            <a:r>
              <a:rPr lang="zh-CN" altLang="en-US" sz="3200" dirty="0" smtClean="0">
                <a:solidFill>
                  <a:srgbClr val="000066"/>
                </a:solidFill>
                <a:latin typeface="华文行楷" pitchFamily="2" charset="-122"/>
                <a:ea typeface="华文行楷" pitchFamily="2" charset="-122"/>
              </a:rPr>
              <a:t>：</a:t>
            </a:r>
            <a:r>
              <a:rPr lang="en-US" altLang="zh-CN" sz="3200" dirty="0" smtClean="0">
                <a:solidFill>
                  <a:srgbClr val="000066"/>
                </a:solidFill>
                <a:latin typeface="华文行楷" pitchFamily="2" charset="-122"/>
                <a:ea typeface="华文行楷" pitchFamily="2" charset="-122"/>
              </a:rPr>
              <a:t>5 -7)</a:t>
            </a:r>
            <a:endParaRPr lang="zh-CN" altLang="en-US" sz="3200" dirty="0" smtClean="0">
              <a:solidFill>
                <a:srgbClr val="000066"/>
              </a:solidFill>
              <a:latin typeface="华文行楷" pitchFamily="2" charset="-122"/>
              <a:ea typeface="华文行楷" pitchFamily="2" charset="-122"/>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blinds(horizontal)">
                                      <p:cBhvr>
                                        <p:cTn id="15" dur="500"/>
                                        <p:tgtEl>
                                          <p:spTgt spid="10">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blinds(horizontal)">
                                      <p:cBhvr>
                                        <p:cTn id="18" dur="500"/>
                                        <p:tgtEl>
                                          <p:spTgt spid="10">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blinds(horizontal)">
                                      <p:cBhvr>
                                        <p:cTn id="21" dur="500"/>
                                        <p:tgtEl>
                                          <p:spTgt spid="10">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0">
                                            <p:txEl>
                                              <p:pRg st="4" end="4"/>
                                            </p:txEl>
                                          </p:spTgt>
                                        </p:tgtEl>
                                        <p:attrNameLst>
                                          <p:attrName>style.visibility</p:attrName>
                                        </p:attrNameLst>
                                      </p:cBhvr>
                                      <p:to>
                                        <p:strVal val="visible"/>
                                      </p:to>
                                    </p:set>
                                    <p:animEffect transition="in" filter="blinds(horizontal)">
                                      <p:cBhvr>
                                        <p:cTn id="24" dur="500"/>
                                        <p:tgtEl>
                                          <p:spTgt spid="10">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0">
                                            <p:txEl>
                                              <p:pRg st="6" end="6"/>
                                            </p:txEl>
                                          </p:spTgt>
                                        </p:tgtEl>
                                        <p:attrNameLst>
                                          <p:attrName>style.visibility</p:attrName>
                                        </p:attrNameLst>
                                      </p:cBhvr>
                                      <p:to>
                                        <p:strVal val="visible"/>
                                      </p:to>
                                    </p:set>
                                    <p:animEffect transition="in" filter="blinds(horizontal)">
                                      <p:cBhvr>
                                        <p:cTn id="30" dur="500"/>
                                        <p:tgtEl>
                                          <p:spTgt spid="10">
                                            <p:txEl>
                                              <p:pRg st="6" end="6"/>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0">
                                            <p:txEl>
                                              <p:pRg st="7" end="7"/>
                                            </p:txEl>
                                          </p:spTgt>
                                        </p:tgtEl>
                                        <p:attrNameLst>
                                          <p:attrName>style.visibility</p:attrName>
                                        </p:attrNameLst>
                                      </p:cBhvr>
                                      <p:to>
                                        <p:strVal val="visible"/>
                                      </p:to>
                                    </p:set>
                                    <p:animEffect transition="in" filter="blinds(horizontal)">
                                      <p:cBhvr>
                                        <p:cTn id="33"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10755"/>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10" name="Rectangle 3"/>
          <p:cNvSpPr txBox="1">
            <a:spLocks noChangeArrowheads="1"/>
          </p:cNvSpPr>
          <p:nvPr/>
        </p:nvSpPr>
        <p:spPr>
          <a:xfrm>
            <a:off x="4357686" y="1000108"/>
            <a:ext cx="4357718" cy="4929222"/>
          </a:xfrm>
          <a:prstGeom prst="rect">
            <a:avLst/>
          </a:prstGeom>
        </p:spPr>
        <p:txBody>
          <a:bodyPr/>
          <a:lstStyle/>
          <a:p>
            <a:pPr marL="342900" lvl="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“你们祷告的时候，不可向那假冒为善的人，爱站在会堂里，和十字路口上祷告，故意叫人看见</a:t>
            </a:r>
            <a:r>
              <a:rPr lang="en-US" altLang="zh-CN"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你祷告的时候，要进你的内屋，关上门，祷告你在暗中的父。你父在暗中察看，必然报答你”</a:t>
            </a:r>
            <a:r>
              <a:rPr lang="en-US" altLang="zh-CN"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太</a:t>
            </a:r>
            <a:r>
              <a:rPr lang="en-US" altLang="zh-CN" sz="3200" dirty="0" smtClean="0">
                <a:solidFill>
                  <a:srgbClr val="000066"/>
                </a:solidFill>
                <a:latin typeface="华文行楷" pitchFamily="2" charset="-122"/>
                <a:ea typeface="华文行楷" pitchFamily="2" charset="-122"/>
              </a:rPr>
              <a:t>6</a:t>
            </a:r>
            <a:r>
              <a:rPr lang="zh-CN" altLang="en-US" sz="3200" dirty="0" smtClean="0">
                <a:solidFill>
                  <a:srgbClr val="000066"/>
                </a:solidFill>
                <a:latin typeface="华文行楷" pitchFamily="2" charset="-122"/>
                <a:ea typeface="华文行楷" pitchFamily="2" charset="-122"/>
              </a:rPr>
              <a:t>：</a:t>
            </a:r>
            <a:r>
              <a:rPr lang="en-US" altLang="zh-CN" sz="3200" dirty="0" smtClean="0">
                <a:solidFill>
                  <a:srgbClr val="000066"/>
                </a:solidFill>
                <a:latin typeface="华文行楷" pitchFamily="2" charset="-122"/>
                <a:ea typeface="华文行楷" pitchFamily="2" charset="-122"/>
              </a:rPr>
              <a:t>5 -6)</a:t>
            </a:r>
            <a:endParaRPr lang="zh-CN" altLang="en-US" sz="3200" dirty="0" smtClean="0">
              <a:solidFill>
                <a:srgbClr val="000066"/>
              </a:solidFill>
              <a:latin typeface="华文行楷" pitchFamily="2" charset="-122"/>
              <a:ea typeface="华文行楷" pitchFamily="2" charset="-122"/>
            </a:endParaRPr>
          </a:p>
        </p:txBody>
      </p:sp>
      <p:pic>
        <p:nvPicPr>
          <p:cNvPr id="11" name="图片 10" descr="C:\Users\amy\Pictures\imagesCA8ZV4BI.jpg"/>
          <p:cNvPicPr/>
          <p:nvPr/>
        </p:nvPicPr>
        <p:blipFill>
          <a:blip r:embed="rId3"/>
          <a:srcRect/>
          <a:stretch>
            <a:fillRect/>
          </a:stretch>
        </p:blipFill>
        <p:spPr bwMode="auto">
          <a:xfrm>
            <a:off x="1000100" y="1071546"/>
            <a:ext cx="3286148" cy="4643470"/>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blinds(horizontal)">
                                      <p:cBhvr>
                                        <p:cTn id="2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10755"/>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10" name="Rectangle 3"/>
          <p:cNvSpPr txBox="1">
            <a:spLocks noChangeArrowheads="1"/>
          </p:cNvSpPr>
          <p:nvPr/>
        </p:nvSpPr>
        <p:spPr>
          <a:xfrm>
            <a:off x="4786314" y="1428736"/>
            <a:ext cx="3929122" cy="3643338"/>
          </a:xfrm>
          <a:prstGeom prst="rect">
            <a:avLst/>
          </a:prstGeom>
        </p:spPr>
        <p:txBody>
          <a:bodyPr/>
          <a:lstStyle/>
          <a:p>
            <a:pPr marL="342900" lvl="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主耶稣责备法利赛人：</a:t>
            </a:r>
            <a:endParaRPr lang="en-US" altLang="zh-CN" sz="3200" dirty="0" smtClean="0">
              <a:solidFill>
                <a:srgbClr val="000066"/>
              </a:solidFill>
              <a:latin typeface="华文行楷" pitchFamily="2" charset="-122"/>
              <a:ea typeface="华文行楷" pitchFamily="2" charset="-122"/>
            </a:endParaRPr>
          </a:p>
          <a:p>
            <a:pPr marL="342900" lvl="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徒有敬虔的外表，里</a:t>
            </a:r>
            <a:endParaRPr lang="en-US" altLang="zh-CN" sz="3200" dirty="0" smtClean="0">
              <a:solidFill>
                <a:srgbClr val="000066"/>
              </a:solidFill>
              <a:latin typeface="华文行楷" pitchFamily="2" charset="-122"/>
              <a:ea typeface="华文行楷" pitchFamily="2" charset="-122"/>
            </a:endParaRPr>
          </a:p>
          <a:p>
            <a:pPr marL="342900" lvl="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面却充满了污秽</a:t>
            </a:r>
            <a:r>
              <a:rPr lang="en-US" altLang="zh-CN" sz="3200" dirty="0" smtClean="0">
                <a:solidFill>
                  <a:srgbClr val="000066"/>
                </a:solidFill>
                <a:latin typeface="华文行楷" pitchFamily="2" charset="-122"/>
                <a:ea typeface="华文行楷" pitchFamily="2" charset="-122"/>
              </a:rPr>
              <a:t>; </a:t>
            </a:r>
            <a:r>
              <a:rPr lang="zh-CN" altLang="en-US" sz="3200" dirty="0" smtClean="0">
                <a:solidFill>
                  <a:srgbClr val="000066"/>
                </a:solidFill>
                <a:latin typeface="华文行楷" pitchFamily="2" charset="-122"/>
                <a:ea typeface="华文行楷" pitchFamily="2" charset="-122"/>
              </a:rPr>
              <a:t>行</a:t>
            </a:r>
            <a:endParaRPr lang="en-US" altLang="zh-CN" sz="3200" dirty="0" smtClean="0">
              <a:solidFill>
                <a:srgbClr val="000066"/>
              </a:solidFill>
              <a:latin typeface="华文行楷" pitchFamily="2" charset="-122"/>
              <a:ea typeface="华文行楷" pitchFamily="2" charset="-122"/>
            </a:endParaRPr>
          </a:p>
          <a:p>
            <a:pPr marL="342900" lvl="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律法不是出于对神的</a:t>
            </a:r>
            <a:endParaRPr lang="en-US" altLang="zh-CN" sz="3200" dirty="0" smtClean="0">
              <a:solidFill>
                <a:srgbClr val="000066"/>
              </a:solidFill>
              <a:latin typeface="华文行楷" pitchFamily="2" charset="-122"/>
              <a:ea typeface="华文行楷" pitchFamily="2" charset="-122"/>
            </a:endParaRPr>
          </a:p>
          <a:p>
            <a:pPr marL="342900" lvl="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敬畏和热爱，而是为</a:t>
            </a:r>
            <a:endParaRPr lang="en-US" altLang="zh-CN" sz="3200" dirty="0" smtClean="0">
              <a:solidFill>
                <a:srgbClr val="000066"/>
              </a:solidFill>
              <a:latin typeface="华文行楷" pitchFamily="2" charset="-122"/>
              <a:ea typeface="华文行楷" pitchFamily="2" charset="-122"/>
            </a:endParaRPr>
          </a:p>
          <a:p>
            <a:pPr marL="342900" lvl="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讨人的喜悦和称赞。</a:t>
            </a:r>
          </a:p>
          <a:p>
            <a:pPr marL="342900" lvl="0" indent="-342900" fontAlgn="base">
              <a:spcBef>
                <a:spcPct val="20000"/>
              </a:spcBef>
              <a:spcAft>
                <a:spcPct val="0"/>
              </a:spcAft>
            </a:pPr>
            <a:endParaRPr lang="zh-CN" altLang="en-US" sz="3200" dirty="0" smtClean="0">
              <a:solidFill>
                <a:srgbClr val="000066"/>
              </a:solidFill>
              <a:latin typeface="华文行楷" pitchFamily="2" charset="-122"/>
              <a:ea typeface="华文行楷" pitchFamily="2" charset="-122"/>
            </a:endParaRPr>
          </a:p>
        </p:txBody>
      </p:sp>
      <p:pic>
        <p:nvPicPr>
          <p:cNvPr id="8" name="图片 7" descr="C:\Users\amy\Pictures\imagesCABD95FI.jpg"/>
          <p:cNvPicPr/>
          <p:nvPr/>
        </p:nvPicPr>
        <p:blipFill>
          <a:blip r:embed="rId3"/>
          <a:srcRect/>
          <a:stretch>
            <a:fillRect/>
          </a:stretch>
        </p:blipFill>
        <p:spPr bwMode="auto">
          <a:xfrm>
            <a:off x="1142976" y="714356"/>
            <a:ext cx="3429024" cy="5072098"/>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blinds(horizontal)">
                                      <p:cBhvr>
                                        <p:cTn id="14" dur="500"/>
                                        <p:tgtEl>
                                          <p:spTgt spid="10">
                                            <p:txEl>
                                              <p:pRg st="0" end="0"/>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linds(horizontal)">
                                      <p:cBhvr>
                                        <p:cTn id="17" dur="500"/>
                                        <p:tgtEl>
                                          <p:spTgt spid="10">
                                            <p:txEl>
                                              <p:pRg st="1" end="1"/>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blinds(horizontal)">
                                      <p:cBhvr>
                                        <p:cTn id="20" dur="500"/>
                                        <p:tgtEl>
                                          <p:spTgt spid="10">
                                            <p:txEl>
                                              <p:pRg st="2" end="2"/>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blinds(horizontal)">
                                      <p:cBhvr>
                                        <p:cTn id="23" dur="500"/>
                                        <p:tgtEl>
                                          <p:spTgt spid="10">
                                            <p:txEl>
                                              <p:pRg st="3" end="3"/>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0">
                                            <p:txEl>
                                              <p:pRg st="4" end="4"/>
                                            </p:txEl>
                                          </p:spTgt>
                                        </p:tgtEl>
                                        <p:attrNameLst>
                                          <p:attrName>style.visibility</p:attrName>
                                        </p:attrNameLst>
                                      </p:cBhvr>
                                      <p:to>
                                        <p:strVal val="visible"/>
                                      </p:to>
                                    </p:set>
                                    <p:animEffect transition="in" filter="blinds(horizontal)">
                                      <p:cBhvr>
                                        <p:cTn id="26" dur="500"/>
                                        <p:tgtEl>
                                          <p:spTgt spid="10">
                                            <p:txEl>
                                              <p:pRg st="4" end="4"/>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animEffect transition="in" filter="blinds(horizontal)">
                                      <p:cBhvr>
                                        <p:cTn id="29"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10755"/>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13" name="Rectangle 3"/>
          <p:cNvSpPr txBox="1">
            <a:spLocks noChangeArrowheads="1"/>
          </p:cNvSpPr>
          <p:nvPr/>
        </p:nvSpPr>
        <p:spPr>
          <a:xfrm>
            <a:off x="857224" y="785794"/>
            <a:ext cx="4357718" cy="785818"/>
          </a:xfrm>
          <a:prstGeom prst="rect">
            <a:avLst/>
          </a:prstGeom>
        </p:spPr>
        <p:txBody>
          <a:bodyPr/>
          <a:lstStyle/>
          <a:p>
            <a:pPr marL="342900" indent="-342900" fontAlgn="base">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守了遗传，废了诫命</a:t>
            </a:r>
            <a:endParaRPr lang="en-US" altLang="zh-CN" sz="3200" dirty="0" smtClean="0">
              <a:solidFill>
                <a:srgbClr val="000066"/>
              </a:solidFill>
              <a:latin typeface="华文行楷" pitchFamily="2" charset="-122"/>
              <a:ea typeface="华文行楷" pitchFamily="2" charset="-122"/>
            </a:endParaRPr>
          </a:p>
        </p:txBody>
      </p:sp>
      <p:sp>
        <p:nvSpPr>
          <p:cNvPr id="10" name="Rectangle 3"/>
          <p:cNvSpPr txBox="1">
            <a:spLocks noChangeArrowheads="1"/>
          </p:cNvSpPr>
          <p:nvPr/>
        </p:nvSpPr>
        <p:spPr>
          <a:xfrm>
            <a:off x="4071934" y="1500174"/>
            <a:ext cx="4786314" cy="4643470"/>
          </a:xfrm>
          <a:prstGeom prst="rect">
            <a:avLst/>
          </a:prstGeom>
        </p:spPr>
        <p:txBody>
          <a:bodyPr/>
          <a:lstStyle/>
          <a:p>
            <a:pPr marL="342900" lvl="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“神说：‘当孝敬父母。’又说：‘咒骂父母的，必治死他。’你们倒说：‘无论何人对父母说，我所当奉给你的，已经作了供献，他就可以不孝敬父母。’这就是你们藉着遗传，废了神的诫命”</a:t>
            </a:r>
            <a:r>
              <a:rPr lang="en-US" altLang="zh-CN"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太</a:t>
            </a:r>
            <a:r>
              <a:rPr lang="en-US" altLang="zh-CN" sz="3200" dirty="0" smtClean="0">
                <a:solidFill>
                  <a:srgbClr val="000066"/>
                </a:solidFill>
                <a:latin typeface="华文行楷" pitchFamily="2" charset="-122"/>
                <a:ea typeface="华文行楷" pitchFamily="2" charset="-122"/>
              </a:rPr>
              <a:t>15</a:t>
            </a:r>
            <a:r>
              <a:rPr lang="zh-CN" altLang="en-US" sz="3200" dirty="0" smtClean="0">
                <a:solidFill>
                  <a:srgbClr val="000066"/>
                </a:solidFill>
                <a:latin typeface="华文行楷" pitchFamily="2" charset="-122"/>
                <a:ea typeface="华文行楷" pitchFamily="2" charset="-122"/>
              </a:rPr>
              <a:t>：</a:t>
            </a:r>
            <a:r>
              <a:rPr lang="en-US" altLang="zh-CN" sz="3200" dirty="0" smtClean="0">
                <a:solidFill>
                  <a:srgbClr val="000066"/>
                </a:solidFill>
                <a:latin typeface="华文行楷" pitchFamily="2" charset="-122"/>
                <a:ea typeface="华文行楷" pitchFamily="2" charset="-122"/>
              </a:rPr>
              <a:t>4- 6)</a:t>
            </a:r>
            <a:endParaRPr lang="zh-CN" altLang="en-US" sz="3200" dirty="0" smtClean="0">
              <a:solidFill>
                <a:srgbClr val="000066"/>
              </a:solidFill>
              <a:latin typeface="华文行楷" pitchFamily="2" charset="-122"/>
              <a:ea typeface="华文行楷" pitchFamily="2" charset="-122"/>
            </a:endParaRPr>
          </a:p>
        </p:txBody>
      </p:sp>
      <p:pic>
        <p:nvPicPr>
          <p:cNvPr id="11" name="图片 10" descr="C:\Users\amy\Pictures\pharisees_7.png"/>
          <p:cNvPicPr/>
          <p:nvPr/>
        </p:nvPicPr>
        <p:blipFill>
          <a:blip r:embed="rId4"/>
          <a:srcRect/>
          <a:stretch>
            <a:fillRect/>
          </a:stretch>
        </p:blipFill>
        <p:spPr bwMode="auto">
          <a:xfrm>
            <a:off x="714348" y="1500174"/>
            <a:ext cx="3619500" cy="4286280"/>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70" decel="100000"/>
                                        <p:tgtEl>
                                          <p:spTgt spid="11"/>
                                        </p:tgtEl>
                                      </p:cBhvr>
                                    </p:animEffect>
                                    <p:animScale>
                                      <p:cBhvr>
                                        <p:cTn id="8" dur="770" decel="100000"/>
                                        <p:tgtEl>
                                          <p:spTgt spid="11"/>
                                        </p:tgtEl>
                                      </p:cBhvr>
                                      <p:from x="10000" y="10000"/>
                                      <p:to x="200000" y="450000"/>
                                    </p:animScale>
                                    <p:animScale>
                                      <p:cBhvr>
                                        <p:cTn id="9" dur="1230" accel="100000" fill="hold">
                                          <p:stCondLst>
                                            <p:cond delay="770"/>
                                          </p:stCondLst>
                                        </p:cTn>
                                        <p:tgtEl>
                                          <p:spTgt spid="11"/>
                                        </p:tgtEl>
                                      </p:cBhvr>
                                      <p:from x="200000" y="450000"/>
                                      <p:to x="100000" y="100000"/>
                                    </p:animScale>
                                    <p:set>
                                      <p:cBhvr>
                                        <p:cTn id="10" dur="770" fill="hold"/>
                                        <p:tgtEl>
                                          <p:spTgt spid="11"/>
                                        </p:tgtEl>
                                        <p:attrNameLst>
                                          <p:attrName>ppt_x</p:attrName>
                                        </p:attrNameLst>
                                      </p:cBhvr>
                                      <p:to>
                                        <p:strVal val="(0.5)"/>
                                      </p:to>
                                    </p:set>
                                    <p:anim from="(0.5)" to="(#ppt_x)" calcmode="lin" valueType="num">
                                      <p:cBhvr>
                                        <p:cTn id="11" dur="1230" accel="100000" fill="hold">
                                          <p:stCondLst>
                                            <p:cond delay="770"/>
                                          </p:stCondLst>
                                        </p:cTn>
                                        <p:tgtEl>
                                          <p:spTgt spid="11"/>
                                        </p:tgtEl>
                                        <p:attrNameLst>
                                          <p:attrName>ppt_x</p:attrName>
                                        </p:attrNameLst>
                                      </p:cBhvr>
                                    </p:anim>
                                    <p:set>
                                      <p:cBhvr>
                                        <p:cTn id="12" dur="770" fill="hold"/>
                                        <p:tgtEl>
                                          <p:spTgt spid="11"/>
                                        </p:tgtEl>
                                        <p:attrNameLst>
                                          <p:attrName>ppt_y</p:attrName>
                                        </p:attrNameLst>
                                      </p:cBhvr>
                                      <p:to>
                                        <p:strVal val="(#ppt_y+0.4)"/>
                                      </p:to>
                                    </p:set>
                                    <p:anim from="(#ppt_y+0.4)" to="(#ppt_y)" calcmode="lin" valueType="num">
                                      <p:cBhvr>
                                        <p:cTn id="13" dur="1230" accel="100000" fill="hold">
                                          <p:stCondLst>
                                            <p:cond delay="770"/>
                                          </p:stCondLst>
                                        </p:cTn>
                                        <p:tgtEl>
                                          <p:spTgt spid="11"/>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blinds(horizontal)">
                                      <p:cBhvr>
                                        <p:cTn id="1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10755"/>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13" name="Rectangle 3"/>
          <p:cNvSpPr txBox="1">
            <a:spLocks noChangeArrowheads="1"/>
          </p:cNvSpPr>
          <p:nvPr/>
        </p:nvSpPr>
        <p:spPr>
          <a:xfrm>
            <a:off x="857224" y="785794"/>
            <a:ext cx="7072362" cy="785818"/>
          </a:xfrm>
          <a:prstGeom prst="rect">
            <a:avLst/>
          </a:prstGeom>
        </p:spPr>
        <p:txBody>
          <a:bodyPr/>
          <a:lstStyle/>
          <a:p>
            <a:pPr marL="342900" indent="-342900" fontAlgn="base">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守了律法，失去爱心，失去公义</a:t>
            </a:r>
            <a:endParaRPr lang="en-US" altLang="zh-CN" sz="3200" dirty="0" smtClean="0">
              <a:solidFill>
                <a:srgbClr val="000066"/>
              </a:solidFill>
              <a:latin typeface="华文行楷" pitchFamily="2" charset="-122"/>
              <a:ea typeface="华文行楷" pitchFamily="2" charset="-122"/>
            </a:endParaRPr>
          </a:p>
        </p:txBody>
      </p:sp>
      <p:sp>
        <p:nvSpPr>
          <p:cNvPr id="10" name="Rectangle 3"/>
          <p:cNvSpPr txBox="1">
            <a:spLocks noChangeArrowheads="1"/>
          </p:cNvSpPr>
          <p:nvPr/>
        </p:nvSpPr>
        <p:spPr>
          <a:xfrm>
            <a:off x="4143372" y="1500174"/>
            <a:ext cx="4786314" cy="4643470"/>
          </a:xfrm>
          <a:prstGeom prst="rect">
            <a:avLst/>
          </a:prstGeom>
        </p:spPr>
        <p:txBody>
          <a:bodyPr/>
          <a:lstStyle/>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“你们这假冒为善的文士和法利赛人有祸了</a:t>
            </a:r>
            <a:r>
              <a:rPr lang="en-US" altLang="zh-CN"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因为你们将薄荷、茴香、芹菜献上十分之一</a:t>
            </a:r>
            <a:r>
              <a:rPr lang="en-US" altLang="zh-CN"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那律法上更重要的事，就是公义、怜悯、信实，反倒不行了</a:t>
            </a:r>
            <a:r>
              <a:rPr lang="en-US" altLang="zh-CN"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这更重要的是你们当行的，那也是不可不行的”</a:t>
            </a:r>
            <a:r>
              <a:rPr lang="en-US" altLang="zh-CN"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太</a:t>
            </a:r>
            <a:r>
              <a:rPr lang="en-US" altLang="zh-CN" sz="3200" dirty="0" smtClean="0">
                <a:solidFill>
                  <a:srgbClr val="000066"/>
                </a:solidFill>
                <a:latin typeface="华文行楷" pitchFamily="2" charset="-122"/>
                <a:ea typeface="华文行楷" pitchFamily="2" charset="-122"/>
              </a:rPr>
              <a:t>23</a:t>
            </a:r>
            <a:r>
              <a:rPr lang="zh-CN" altLang="en-US" sz="3200" dirty="0" smtClean="0">
                <a:solidFill>
                  <a:srgbClr val="000066"/>
                </a:solidFill>
                <a:latin typeface="华文行楷" pitchFamily="2" charset="-122"/>
                <a:ea typeface="华文行楷" pitchFamily="2" charset="-122"/>
              </a:rPr>
              <a:t>：</a:t>
            </a:r>
            <a:r>
              <a:rPr lang="en-US" altLang="zh-CN" sz="3200" dirty="0" smtClean="0">
                <a:solidFill>
                  <a:srgbClr val="000066"/>
                </a:solidFill>
                <a:latin typeface="华文行楷" pitchFamily="2" charset="-122"/>
                <a:ea typeface="华文行楷" pitchFamily="2" charset="-122"/>
              </a:rPr>
              <a:t>23)</a:t>
            </a:r>
            <a:endParaRPr lang="zh-CN" altLang="en-US" sz="3200" dirty="0" smtClean="0">
              <a:solidFill>
                <a:srgbClr val="000066"/>
              </a:solidFill>
              <a:latin typeface="华文行楷" pitchFamily="2" charset="-122"/>
              <a:ea typeface="华文行楷" pitchFamily="2" charset="-122"/>
            </a:endParaRPr>
          </a:p>
        </p:txBody>
      </p:sp>
      <p:pic>
        <p:nvPicPr>
          <p:cNvPr id="9" name="图片 8" descr="C:\Users\amy\Pictures\imagesCAG04VVX.jpg"/>
          <p:cNvPicPr/>
          <p:nvPr/>
        </p:nvPicPr>
        <p:blipFill>
          <a:blip r:embed="rId4"/>
          <a:srcRect/>
          <a:stretch>
            <a:fillRect/>
          </a:stretch>
        </p:blipFill>
        <p:spPr bwMode="auto">
          <a:xfrm>
            <a:off x="785786" y="1428736"/>
            <a:ext cx="3643338" cy="4429156"/>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10755"/>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10" name="Rectangle 3"/>
          <p:cNvSpPr txBox="1">
            <a:spLocks noChangeArrowheads="1"/>
          </p:cNvSpPr>
          <p:nvPr/>
        </p:nvSpPr>
        <p:spPr>
          <a:xfrm>
            <a:off x="4143372" y="2071678"/>
            <a:ext cx="4786314" cy="3643338"/>
          </a:xfrm>
          <a:prstGeom prst="rect">
            <a:avLst/>
          </a:prstGeom>
        </p:spPr>
        <p:txBody>
          <a:bodyPr/>
          <a:lstStyle/>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“这女人本是亚伯拉罕的后裔，被撒但捆绑了这十八年，不当在安息日解开她的绑吗</a:t>
            </a:r>
            <a:r>
              <a:rPr lang="en-US" altLang="zh-CN"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路</a:t>
            </a:r>
            <a:r>
              <a:rPr lang="en-US" altLang="zh-CN" sz="3200" dirty="0" smtClean="0">
                <a:solidFill>
                  <a:srgbClr val="000066"/>
                </a:solidFill>
                <a:latin typeface="华文行楷" pitchFamily="2" charset="-122"/>
                <a:ea typeface="华文行楷" pitchFamily="2" charset="-122"/>
              </a:rPr>
              <a:t>13</a:t>
            </a:r>
            <a:r>
              <a:rPr lang="zh-CN" altLang="en-US" sz="3200" dirty="0" smtClean="0">
                <a:solidFill>
                  <a:srgbClr val="000066"/>
                </a:solidFill>
                <a:latin typeface="华文行楷" pitchFamily="2" charset="-122"/>
                <a:ea typeface="华文行楷" pitchFamily="2" charset="-122"/>
              </a:rPr>
              <a:t>：</a:t>
            </a:r>
            <a:r>
              <a:rPr lang="en-US" altLang="zh-CN" sz="3200" dirty="0" smtClean="0">
                <a:solidFill>
                  <a:srgbClr val="000066"/>
                </a:solidFill>
                <a:latin typeface="华文行楷" pitchFamily="2" charset="-122"/>
                <a:ea typeface="华文行楷" pitchFamily="2" charset="-122"/>
              </a:rPr>
              <a:t>15-16)</a:t>
            </a:r>
            <a:endParaRPr lang="zh-CN" altLang="en-US" sz="3200" dirty="0" smtClean="0">
              <a:solidFill>
                <a:srgbClr val="000066"/>
              </a:solidFill>
              <a:latin typeface="华文行楷" pitchFamily="2" charset="-122"/>
              <a:ea typeface="华文行楷" pitchFamily="2" charset="-122"/>
            </a:endParaRPr>
          </a:p>
        </p:txBody>
      </p:sp>
      <p:pic>
        <p:nvPicPr>
          <p:cNvPr id="11" name="图片 10" descr="C:\Users\amy\Pictures\imagesCAD14EP9.jpg"/>
          <p:cNvPicPr/>
          <p:nvPr/>
        </p:nvPicPr>
        <p:blipFill>
          <a:blip r:embed="rId3"/>
          <a:srcRect/>
          <a:stretch>
            <a:fillRect/>
          </a:stretch>
        </p:blipFill>
        <p:spPr bwMode="auto">
          <a:xfrm>
            <a:off x="714348" y="1214422"/>
            <a:ext cx="3643338" cy="4500594"/>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blinds(horizontal)">
                                      <p:cBhvr>
                                        <p:cTn id="1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428596" y="2357430"/>
            <a:ext cx="8001056" cy="2714644"/>
          </a:xfrm>
        </p:spPr>
        <p:txBody>
          <a:bodyPr/>
          <a:lstStyle/>
          <a:p>
            <a:r>
              <a:rPr lang="zh-CN" altLang="en-US" dirty="0" smtClean="0">
                <a:latin typeface="华文行楷" pitchFamily="2" charset="-122"/>
                <a:ea typeface="华文行楷" pitchFamily="2" charset="-122"/>
              </a:rPr>
              <a:t>从旧约到新约，期间有</a:t>
            </a:r>
            <a:r>
              <a:rPr lang="en-US" altLang="zh-CN" dirty="0" smtClean="0">
                <a:latin typeface="华文行楷" pitchFamily="2" charset="-122"/>
                <a:ea typeface="华文行楷" pitchFamily="2" charset="-122"/>
              </a:rPr>
              <a:t>400</a:t>
            </a:r>
            <a:r>
              <a:rPr lang="zh-CN" altLang="en-US" dirty="0" smtClean="0">
                <a:latin typeface="华文行楷" pitchFamily="2" charset="-122"/>
                <a:ea typeface="华文行楷" pitchFamily="2" charset="-122"/>
              </a:rPr>
              <a:t>多年，国际政治和宗教活动层出不穷。犹太人宗教上开始形成几个派系，各具特色，互不相容。这便是法利赛人、撒都该人、奋锐党、希律党、爱色尼派以及特拉普提派等。</a:t>
            </a:r>
          </a:p>
        </p:txBody>
      </p:sp>
      <p:sp>
        <p:nvSpPr>
          <p:cNvPr id="6" name="TextBox 5"/>
          <p:cNvSpPr txBox="1"/>
          <p:nvPr/>
        </p:nvSpPr>
        <p:spPr>
          <a:xfrm>
            <a:off x="2000232" y="642918"/>
            <a:ext cx="2428892" cy="1200329"/>
          </a:xfrm>
          <a:prstGeom prst="rect">
            <a:avLst/>
          </a:prstGeom>
          <a:noFill/>
        </p:spPr>
        <p:txBody>
          <a:bodyPr wrap="square" rtlCol="0">
            <a:spAutoFit/>
          </a:bodyPr>
          <a:lstStyle/>
          <a:p>
            <a:r>
              <a:rPr lang="zh-CN" altLang="en-US" sz="7200" b="1" dirty="0" smtClean="0">
                <a:solidFill>
                  <a:srgbClr val="000066"/>
                </a:solidFill>
                <a:latin typeface="华文行楷" pitchFamily="2" charset="-122"/>
                <a:ea typeface="华文行楷" pitchFamily="2" charset="-122"/>
                <a:cs typeface="+mj-cs"/>
              </a:rPr>
              <a:t>引言</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00232" y="571480"/>
            <a:ext cx="6349815" cy="1323439"/>
          </a:xfrm>
          <a:prstGeom prst="rect">
            <a:avLst/>
          </a:prstGeom>
          <a:noFill/>
        </p:spPr>
        <p:txBody>
          <a:bodyPr wrap="none" lIns="91440" tIns="45720" rIns="91440" bIns="45720">
            <a:spAutoFit/>
          </a:bodyPr>
          <a:lstStyle/>
          <a:p>
            <a:pPr algn="ctr" fontAlgn="base">
              <a:spcBef>
                <a:spcPct val="0"/>
              </a:spcBef>
              <a:spcAft>
                <a:spcPct val="0"/>
              </a:spcAft>
            </a:pPr>
            <a:r>
              <a:rPr lang="zh-CN" altLang="en-US" sz="8000" b="1" dirty="0" smtClean="0">
                <a:solidFill>
                  <a:srgbClr val="000066"/>
                </a:solidFill>
                <a:latin typeface="华文行楷" pitchFamily="2" charset="-122"/>
                <a:ea typeface="华文行楷" pitchFamily="2" charset="-122"/>
                <a:cs typeface="+mj-cs"/>
              </a:rPr>
              <a:t>对解经的帮助</a:t>
            </a:r>
          </a:p>
        </p:txBody>
      </p:sp>
      <p:sp>
        <p:nvSpPr>
          <p:cNvPr id="10" name="TextBox 9"/>
          <p:cNvSpPr txBox="1"/>
          <p:nvPr/>
        </p:nvSpPr>
        <p:spPr>
          <a:xfrm>
            <a:off x="785786" y="5143512"/>
            <a:ext cx="7929618" cy="707886"/>
          </a:xfrm>
          <a:prstGeom prst="rect">
            <a:avLst/>
          </a:prstGeom>
          <a:noFill/>
        </p:spPr>
        <p:txBody>
          <a:bodyPr wrap="square" rtlCol="0">
            <a:spAutoFit/>
          </a:bodyPr>
          <a:lstStyle/>
          <a:p>
            <a:endParaRPr lang="zh-CN" altLang="en-US" sz="4000" dirty="0" smtClean="0">
              <a:solidFill>
                <a:srgbClr val="000066"/>
              </a:solidFill>
              <a:latin typeface="华文行楷" pitchFamily="2" charset="-122"/>
              <a:ea typeface="华文行楷" pitchFamily="2" charset="-122"/>
            </a:endParaRPr>
          </a:p>
        </p:txBody>
      </p:sp>
      <p:sp>
        <p:nvSpPr>
          <p:cNvPr id="11" name="Rectangle 3"/>
          <p:cNvSpPr txBox="1">
            <a:spLocks noChangeArrowheads="1"/>
          </p:cNvSpPr>
          <p:nvPr/>
        </p:nvSpPr>
        <p:spPr>
          <a:xfrm>
            <a:off x="1142976" y="1928802"/>
            <a:ext cx="7786774" cy="4071966"/>
          </a:xfrm>
          <a:prstGeom prst="rect">
            <a:avLst/>
          </a:prstGeom>
        </p:spPr>
        <p:txBody>
          <a:bodyPr/>
          <a:lstStyle/>
          <a:p>
            <a:pPr marL="342900" indent="-342900" fontAlgn="base">
              <a:spcBef>
                <a:spcPct val="20000"/>
              </a:spcBef>
              <a:spcAft>
                <a:spcPct val="0"/>
              </a:spcAft>
              <a:buBlip>
                <a:blip r:embed="rId2"/>
              </a:buBlip>
            </a:pPr>
            <a:r>
              <a:rPr lang="zh-CN" altLang="en-US" sz="3200" dirty="0" smtClean="0">
                <a:solidFill>
                  <a:srgbClr val="000066"/>
                </a:solidFill>
                <a:latin typeface="华文行楷" pitchFamily="2" charset="-122"/>
                <a:ea typeface="华文行楷" pitchFamily="2" charset="-122"/>
              </a:rPr>
              <a:t>四福音书中，法利赛人与耶稣常常会在以下几个方面发生分歧：</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pPr>
            <a:r>
              <a:rPr lang="en-US" altLang="zh-CN" sz="3200" dirty="0" smtClean="0">
                <a:solidFill>
                  <a:srgbClr val="000066"/>
                </a:solidFill>
                <a:latin typeface="华文行楷" pitchFamily="2" charset="-122"/>
                <a:ea typeface="华文行楷" pitchFamily="2" charset="-122"/>
              </a:rPr>
              <a:t>		1</a:t>
            </a:r>
            <a:r>
              <a:rPr lang="zh-CN" altLang="en-US" sz="3200" dirty="0" smtClean="0">
                <a:solidFill>
                  <a:srgbClr val="000066"/>
                </a:solidFill>
                <a:latin typeface="华文行楷" pitchFamily="2" charset="-122"/>
                <a:ea typeface="华文行楷" pitchFamily="2" charset="-122"/>
              </a:rPr>
              <a:t>、关于禁食</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pPr>
            <a:r>
              <a:rPr lang="en-US" altLang="zh-CN" sz="3200" dirty="0" smtClean="0">
                <a:solidFill>
                  <a:srgbClr val="000066"/>
                </a:solidFill>
                <a:latin typeface="华文行楷" pitchFamily="2" charset="-122"/>
                <a:ea typeface="华文行楷" pitchFamily="2" charset="-122"/>
              </a:rPr>
              <a:t>		2</a:t>
            </a:r>
            <a:r>
              <a:rPr lang="zh-CN" altLang="en-US" sz="3200" dirty="0" smtClean="0">
                <a:solidFill>
                  <a:srgbClr val="000066"/>
                </a:solidFill>
                <a:latin typeface="华文行楷" pitchFamily="2" charset="-122"/>
                <a:ea typeface="华文行楷" pitchFamily="2" charset="-122"/>
              </a:rPr>
              <a:t>、关于安息日</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pPr>
            <a:r>
              <a:rPr lang="en-US" altLang="zh-CN" sz="3200" dirty="0" smtClean="0">
                <a:solidFill>
                  <a:srgbClr val="000066"/>
                </a:solidFill>
                <a:latin typeface="华文行楷" pitchFamily="2" charset="-122"/>
                <a:ea typeface="华文行楷" pitchFamily="2" charset="-122"/>
              </a:rPr>
              <a:t>		3</a:t>
            </a:r>
            <a:r>
              <a:rPr lang="zh-CN" altLang="en-US" sz="3200" dirty="0" smtClean="0">
                <a:solidFill>
                  <a:srgbClr val="000066"/>
                </a:solidFill>
                <a:latin typeface="华文行楷" pitchFamily="2" charset="-122"/>
                <a:ea typeface="华文行楷" pitchFamily="2" charset="-122"/>
              </a:rPr>
              <a:t>、关于宗教礼仪</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pPr>
            <a:r>
              <a:rPr lang="en-US" altLang="zh-CN" sz="3200" dirty="0" smtClean="0">
                <a:solidFill>
                  <a:srgbClr val="000066"/>
                </a:solidFill>
                <a:latin typeface="华文行楷" pitchFamily="2" charset="-122"/>
                <a:ea typeface="华文行楷" pitchFamily="2" charset="-122"/>
              </a:rPr>
              <a:t>		4</a:t>
            </a:r>
            <a:r>
              <a:rPr lang="zh-CN" altLang="en-US" sz="3200" dirty="0" smtClean="0">
                <a:solidFill>
                  <a:srgbClr val="000066"/>
                </a:solidFill>
                <a:latin typeface="华文行楷" pitchFamily="2" charset="-122"/>
                <a:ea typeface="华文行楷" pitchFamily="2" charset="-122"/>
              </a:rPr>
              <a:t>、关于宗教律法</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1000"/>
                                        <p:tgtEl>
                                          <p:spTgt spid="11">
                                            <p:txEl>
                                              <p:pRg st="2" end="2"/>
                                            </p:txEl>
                                          </p:spTgt>
                                        </p:tgtEl>
                                      </p:cBhvr>
                                    </p:animEffect>
                                    <p:anim calcmode="lin" valueType="num">
                                      <p:cBhvr>
                                        <p:cTn id="1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1000"/>
                                        <p:tgtEl>
                                          <p:spTgt spid="11">
                                            <p:txEl>
                                              <p:pRg st="3" end="3"/>
                                            </p:txEl>
                                          </p:spTgt>
                                        </p:tgtEl>
                                      </p:cBhvr>
                                    </p:animEffect>
                                    <p:anim calcmode="lin" valueType="num">
                                      <p:cBhvr>
                                        <p:cTn id="23"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1000"/>
                                        <p:tgtEl>
                                          <p:spTgt spid="11">
                                            <p:txEl>
                                              <p:pRg st="4" end="4"/>
                                            </p:txEl>
                                          </p:spTgt>
                                        </p:tgtEl>
                                      </p:cBhvr>
                                    </p:animEffect>
                                    <p:anim calcmode="lin" valueType="num">
                                      <p:cBhvr>
                                        <p:cTn id="2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10755"/>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4" name="TextBox 43"/>
          <p:cNvSpPr txBox="1"/>
          <p:nvPr/>
        </p:nvSpPr>
        <p:spPr>
          <a:xfrm>
            <a:off x="928662" y="1357298"/>
            <a:ext cx="1415772" cy="4500594"/>
          </a:xfrm>
          <a:prstGeom prst="rect">
            <a:avLst/>
          </a:prstGeom>
          <a:noFill/>
        </p:spPr>
        <p:txBody>
          <a:bodyPr vert="eaVert" wrap="square" rtlCol="0">
            <a:spAutoFit/>
          </a:bodyPr>
          <a:lstStyle/>
          <a:p>
            <a:r>
              <a:rPr lang="zh-CN" altLang="en-US" sz="8000" b="1" dirty="0" smtClean="0">
                <a:solidFill>
                  <a:srgbClr val="000066"/>
                </a:solidFill>
                <a:latin typeface="华文行楷" pitchFamily="2" charset="-122"/>
                <a:ea typeface="华文行楷" pitchFamily="2" charset="-122"/>
                <a:cs typeface="+mj-cs"/>
              </a:rPr>
              <a:t>撒都该人</a:t>
            </a:r>
          </a:p>
        </p:txBody>
      </p:sp>
      <p:pic>
        <p:nvPicPr>
          <p:cNvPr id="8" name="图片 7" descr="0311c_副本.jpg"/>
          <p:cNvPicPr>
            <a:picLocks noChangeAspect="1"/>
          </p:cNvPicPr>
          <p:nvPr/>
        </p:nvPicPr>
        <p:blipFill>
          <a:blip r:embed="rId3"/>
          <a:stretch>
            <a:fillRect/>
          </a:stretch>
        </p:blipFill>
        <p:spPr>
          <a:xfrm>
            <a:off x="2714613" y="1142984"/>
            <a:ext cx="5357850" cy="4429156"/>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85918" y="642918"/>
            <a:ext cx="6659195" cy="1200329"/>
          </a:xfrm>
          <a:prstGeom prst="rect">
            <a:avLst/>
          </a:prstGeom>
          <a:noFill/>
        </p:spPr>
        <p:txBody>
          <a:bodyPr wrap="none" lIns="91440" tIns="45720" rIns="91440" bIns="45720">
            <a:spAutoFit/>
          </a:bodyPr>
          <a:lstStyle/>
          <a:p>
            <a:pPr algn="ctr" fontAlgn="base">
              <a:spcBef>
                <a:spcPct val="0"/>
              </a:spcBef>
              <a:spcAft>
                <a:spcPct val="0"/>
              </a:spcAft>
            </a:pPr>
            <a:r>
              <a:rPr lang="zh-CN" altLang="en-US" sz="7200" b="1" dirty="0" smtClean="0">
                <a:solidFill>
                  <a:srgbClr val="000066"/>
                </a:solidFill>
                <a:latin typeface="华文行楷" pitchFamily="2" charset="-122"/>
                <a:ea typeface="华文行楷" pitchFamily="2" charset="-122"/>
                <a:cs typeface="+mj-cs"/>
              </a:rPr>
              <a:t>撒都该人的形成</a:t>
            </a:r>
          </a:p>
        </p:txBody>
      </p:sp>
      <p:sp>
        <p:nvSpPr>
          <p:cNvPr id="6" name="Rectangle 3"/>
          <p:cNvSpPr txBox="1">
            <a:spLocks noChangeArrowheads="1"/>
          </p:cNvSpPr>
          <p:nvPr/>
        </p:nvSpPr>
        <p:spPr>
          <a:xfrm>
            <a:off x="785786" y="2214554"/>
            <a:ext cx="7772400" cy="4114800"/>
          </a:xfrm>
          <a:prstGeom prst="rect">
            <a:avLst/>
          </a:prstGeom>
        </p:spPr>
        <p:txBody>
          <a:bodyPr/>
          <a:lstStyle/>
          <a:p>
            <a:pPr marL="342900" lvl="0" indent="-342900" fontAlgn="base">
              <a:spcBef>
                <a:spcPct val="20000"/>
              </a:spcBef>
              <a:spcAft>
                <a:spcPct val="0"/>
              </a:spcAft>
            </a:pPr>
            <a:r>
              <a:rPr lang="zh-CN" altLang="en-US" sz="3200" dirty="0" smtClean="0">
                <a:latin typeface="华文行楷" pitchFamily="2" charset="-122"/>
                <a:ea typeface="华文行楷" pitchFamily="2" charset="-122"/>
              </a:rPr>
              <a:t>撒都该人</a:t>
            </a:r>
            <a:r>
              <a:rPr lang="zh-CN" altLang="en-US" sz="3200" dirty="0" smtClean="0">
                <a:solidFill>
                  <a:srgbClr val="000066"/>
                </a:solidFill>
                <a:latin typeface="华文行楷" pitchFamily="2" charset="-122"/>
                <a:ea typeface="华文行楷" pitchFamily="2" charset="-122"/>
              </a:rPr>
              <a:t>（</a:t>
            </a:r>
            <a:r>
              <a:rPr lang="en-MY" altLang="en-US" sz="3200" dirty="0" smtClean="0">
                <a:solidFill>
                  <a:srgbClr val="000066"/>
                </a:solidFill>
                <a:latin typeface="华文行楷" pitchFamily="2" charset="-122"/>
                <a:ea typeface="华文行楷" pitchFamily="2" charset="-122"/>
              </a:rPr>
              <a:t>Sadducees</a:t>
            </a:r>
            <a:r>
              <a:rPr lang="zh-CN" altLang="en-US" sz="3200" dirty="0" smtClean="0">
                <a:solidFill>
                  <a:srgbClr val="000066"/>
                </a:solidFill>
                <a:latin typeface="华文行楷" pitchFamily="2" charset="-122"/>
                <a:ea typeface="华文行楷" pitchFamily="2" charset="-122"/>
              </a:rPr>
              <a:t>），又译</a:t>
            </a:r>
            <a:r>
              <a:rPr lang="zh-CN" altLang="en-US" sz="3200" dirty="0" smtClean="0">
                <a:latin typeface="华文行楷" pitchFamily="2" charset="-122"/>
                <a:ea typeface="华文行楷" pitchFamily="2" charset="-122"/>
              </a:rPr>
              <a:t>撒杜塞人</a:t>
            </a:r>
            <a:r>
              <a:rPr lang="zh-CN" altLang="en-US" sz="3200" dirty="0" smtClean="0">
                <a:solidFill>
                  <a:srgbClr val="000066"/>
                </a:solidFill>
                <a:latin typeface="华文行楷" pitchFamily="2" charset="-122"/>
                <a:ea typeface="华文行楷" pitchFamily="2" charset="-122"/>
              </a:rPr>
              <a:t>或</a:t>
            </a:r>
            <a:r>
              <a:rPr lang="zh-CN" altLang="en-US" sz="3200" dirty="0" smtClean="0">
                <a:latin typeface="华文行楷" pitchFamily="2" charset="-122"/>
                <a:ea typeface="华文行楷" pitchFamily="2" charset="-122"/>
              </a:rPr>
              <a:t>撒</a:t>
            </a:r>
            <a:endParaRPr lang="en-US" altLang="zh-CN" sz="3200" dirty="0" smtClean="0">
              <a:latin typeface="华文行楷" pitchFamily="2" charset="-122"/>
              <a:ea typeface="华文行楷" pitchFamily="2" charset="-122"/>
            </a:endParaRPr>
          </a:p>
          <a:p>
            <a:pPr marL="342900" lvl="0" indent="-342900" fontAlgn="base">
              <a:spcBef>
                <a:spcPct val="20000"/>
              </a:spcBef>
              <a:spcAft>
                <a:spcPct val="0"/>
              </a:spcAft>
            </a:pPr>
            <a:r>
              <a:rPr lang="zh-CN" altLang="en-US" sz="3200" dirty="0" smtClean="0">
                <a:latin typeface="华文行楷" pitchFamily="2" charset="-122"/>
                <a:ea typeface="华文行楷" pitchFamily="2" charset="-122"/>
              </a:rPr>
              <a:t>度该人</a:t>
            </a:r>
            <a:r>
              <a:rPr lang="zh-CN" altLang="en-US" sz="3200" dirty="0" smtClean="0">
                <a:solidFill>
                  <a:srgbClr val="000066"/>
                </a:solidFill>
                <a:latin typeface="华文行楷" pitchFamily="2" charset="-122"/>
                <a:ea typeface="华文行楷" pitchFamily="2" charset="-122"/>
              </a:rPr>
              <a:t>，这个名字源于</a:t>
            </a:r>
            <a:r>
              <a:rPr lang="en-MY" altLang="en-US" sz="3200" dirty="0" err="1" smtClean="0">
                <a:solidFill>
                  <a:srgbClr val="000066"/>
                </a:solidFill>
                <a:latin typeface="华文行楷" pitchFamily="2" charset="-122"/>
                <a:ea typeface="华文行楷" pitchFamily="2" charset="-122"/>
              </a:rPr>
              <a:t>tsedduqim</a:t>
            </a:r>
            <a:r>
              <a:rPr lang="zh-CN" altLang="en-US" sz="3200" dirty="0" smtClean="0">
                <a:solidFill>
                  <a:srgbClr val="000066"/>
                </a:solidFill>
                <a:latin typeface="华文行楷" pitchFamily="2" charset="-122"/>
                <a:ea typeface="华文行楷" pitchFamily="2" charset="-122"/>
              </a:rPr>
              <a:t>，意思是跟</a:t>
            </a:r>
            <a:endParaRPr lang="en-US" altLang="zh-CN" sz="3200" dirty="0" smtClean="0">
              <a:solidFill>
                <a:srgbClr val="000066"/>
              </a:solidFill>
              <a:latin typeface="华文行楷" pitchFamily="2" charset="-122"/>
              <a:ea typeface="华文行楷" pitchFamily="2" charset="-122"/>
            </a:endParaRPr>
          </a:p>
          <a:p>
            <a:pPr marL="342900" lvl="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随大祭司</a:t>
            </a:r>
            <a:r>
              <a:rPr lang="en-US" altLang="en-US" sz="3200" dirty="0" smtClean="0">
                <a:solidFill>
                  <a:srgbClr val="000066"/>
                </a:solidFill>
                <a:latin typeface="华文行楷" pitchFamily="2" charset="-122"/>
                <a:ea typeface="华文行楷" pitchFamily="2" charset="-122"/>
              </a:rPr>
              <a:t> </a:t>
            </a:r>
            <a:r>
              <a:rPr lang="en-MY" altLang="en-US" sz="3200" dirty="0" smtClean="0">
                <a:solidFill>
                  <a:srgbClr val="000066"/>
                </a:solidFill>
                <a:latin typeface="华文行楷" pitchFamily="2" charset="-122"/>
                <a:ea typeface="华文行楷" pitchFamily="2" charset="-122"/>
              </a:rPr>
              <a:t>(</a:t>
            </a:r>
            <a:r>
              <a:rPr lang="en-MY" altLang="en-US" sz="3200" dirty="0" err="1" smtClean="0">
                <a:solidFill>
                  <a:srgbClr val="000066"/>
                </a:solidFill>
                <a:latin typeface="华文行楷" pitchFamily="2" charset="-122"/>
                <a:ea typeface="华文行楷" pitchFamily="2" charset="-122"/>
              </a:rPr>
              <a:t>Zadok</a:t>
            </a:r>
            <a:r>
              <a:rPr lang="en-MY" altLang="en-US"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教导的人，是古时一个以</a:t>
            </a:r>
            <a:endParaRPr lang="en-US" altLang="zh-CN" sz="3200" dirty="0" smtClean="0">
              <a:solidFill>
                <a:srgbClr val="000066"/>
              </a:solidFill>
              <a:latin typeface="华文行楷" pitchFamily="2" charset="-122"/>
              <a:ea typeface="华文行楷" pitchFamily="2" charset="-122"/>
            </a:endParaRPr>
          </a:p>
          <a:p>
            <a:pPr marL="342900" lvl="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祭司长为中心的教派，产生于</a:t>
            </a:r>
            <a:r>
              <a:rPr lang="en-US" altLang="en-US" sz="3200" dirty="0" err="1" smtClean="0">
                <a:solidFill>
                  <a:srgbClr val="000066"/>
                </a:solidFill>
                <a:latin typeface="华文行楷" pitchFamily="2" charset="-122"/>
                <a:ea typeface="华文行楷" pitchFamily="2" charset="-122"/>
              </a:rPr>
              <a:t>西流古王朝</a:t>
            </a:r>
            <a:endParaRPr lang="en-US" altLang="en-US" sz="3200" dirty="0" smtClean="0">
              <a:solidFill>
                <a:srgbClr val="000066"/>
              </a:solidFill>
              <a:latin typeface="华文行楷" pitchFamily="2" charset="-122"/>
              <a:ea typeface="华文行楷" pitchFamily="2" charset="-122"/>
            </a:endParaRPr>
          </a:p>
          <a:p>
            <a:pPr marL="342900" lvl="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统治时期（</a:t>
            </a:r>
            <a:r>
              <a:rPr lang="en-MY" altLang="en-US" sz="3200" dirty="0" smtClean="0">
                <a:solidFill>
                  <a:srgbClr val="000066"/>
                </a:solidFill>
                <a:latin typeface="华文行楷" pitchFamily="2" charset="-122"/>
                <a:ea typeface="华文行楷" pitchFamily="2" charset="-122"/>
              </a:rPr>
              <a:t>198-167B.C.</a:t>
            </a:r>
            <a:r>
              <a:rPr lang="zh-CN" altLang="en-US" sz="3200" dirty="0" smtClean="0">
                <a:solidFill>
                  <a:srgbClr val="000066"/>
                </a:solidFill>
                <a:latin typeface="华文行楷" pitchFamily="2" charset="-122"/>
                <a:ea typeface="华文行楷" pitchFamily="2" charset="-122"/>
              </a:rPr>
              <a:t>）。</a:t>
            </a:r>
            <a:endParaRPr lang="en-US" altLang="zh-CN" sz="3200" dirty="0">
              <a:solidFill>
                <a:srgbClr val="000066"/>
              </a:solidFill>
              <a:latin typeface="华文行楷" pitchFamily="2" charset="-122"/>
              <a:ea typeface="华文行楷" pitchFamily="2" charset="-122"/>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6">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6">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p:cTn id="22"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6">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p:cTn id="27"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10755"/>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pic>
        <p:nvPicPr>
          <p:cNvPr id="7" name="Picture 4"/>
          <p:cNvPicPr>
            <a:picLocks noChangeAspect="1" noChangeArrowheads="1"/>
          </p:cNvPicPr>
          <p:nvPr/>
        </p:nvPicPr>
        <p:blipFill>
          <a:blip r:embed="rId3"/>
          <a:srcRect/>
          <a:stretch>
            <a:fillRect/>
          </a:stretch>
        </p:blipFill>
        <p:spPr bwMode="auto">
          <a:xfrm>
            <a:off x="714348" y="1071546"/>
            <a:ext cx="3786214" cy="4429156"/>
          </a:xfrm>
          <a:prstGeom prst="rect">
            <a:avLst/>
          </a:prstGeom>
          <a:noFill/>
        </p:spPr>
      </p:pic>
      <p:sp>
        <p:nvSpPr>
          <p:cNvPr id="9" name="Rectangle 3"/>
          <p:cNvSpPr txBox="1">
            <a:spLocks noChangeArrowheads="1"/>
          </p:cNvSpPr>
          <p:nvPr/>
        </p:nvSpPr>
        <p:spPr>
          <a:xfrm>
            <a:off x="4643438" y="1571612"/>
            <a:ext cx="3914748" cy="3857676"/>
          </a:xfrm>
          <a:prstGeom prst="rect">
            <a:avLst/>
          </a:prstGeom>
        </p:spPr>
        <p:txBody>
          <a:bodyPr/>
          <a:lstStyle/>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严格来说，撒都该人</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并非一个宗教派别，</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他们只是基于相同社</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会地位和家庭背景而</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聚集成的一个贵族阶</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级。</a:t>
            </a:r>
            <a:endParaRPr lang="en-US" altLang="zh-CN" sz="3200" dirty="0">
              <a:solidFill>
                <a:srgbClr val="000066"/>
              </a:solidFill>
              <a:latin typeface="华文行楷" pitchFamily="2" charset="-122"/>
              <a:ea typeface="华文行楷" pitchFamily="2" charset="-122"/>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blinds(horizontal)">
                                      <p:cBhvr>
                                        <p:cTn id="15" dur="500"/>
                                        <p:tgtEl>
                                          <p:spTgt spid="9">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blinds(horizontal)">
                                      <p:cBhvr>
                                        <p:cTn id="18" dur="500"/>
                                        <p:tgtEl>
                                          <p:spTgt spid="9">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blinds(horizontal)">
                                      <p:cBhvr>
                                        <p:cTn id="21" dur="500"/>
                                        <p:tgtEl>
                                          <p:spTgt spid="9">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blinds(horizontal)">
                                      <p:cBhvr>
                                        <p:cTn id="24" dur="500"/>
                                        <p:tgtEl>
                                          <p:spTgt spid="9">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blinds(horizontal)">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10755"/>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pic>
        <p:nvPicPr>
          <p:cNvPr id="10" name="图片 9" descr="view_副本.jpg"/>
          <p:cNvPicPr>
            <a:picLocks noChangeAspect="1"/>
          </p:cNvPicPr>
          <p:nvPr/>
        </p:nvPicPr>
        <p:blipFill>
          <a:blip r:embed="rId3"/>
          <a:stretch>
            <a:fillRect/>
          </a:stretch>
        </p:blipFill>
        <p:spPr>
          <a:xfrm>
            <a:off x="642910" y="928670"/>
            <a:ext cx="3429024" cy="4741872"/>
          </a:xfrm>
          <a:prstGeom prst="rect">
            <a:avLst/>
          </a:prstGeom>
        </p:spPr>
      </p:pic>
      <p:sp>
        <p:nvSpPr>
          <p:cNvPr id="11" name="Rectangle 3"/>
          <p:cNvSpPr txBox="1">
            <a:spLocks noChangeArrowheads="1"/>
          </p:cNvSpPr>
          <p:nvPr/>
        </p:nvSpPr>
        <p:spPr>
          <a:xfrm>
            <a:off x="3714744" y="1142984"/>
            <a:ext cx="5286412" cy="4572032"/>
          </a:xfrm>
          <a:prstGeom prst="rect">
            <a:avLst/>
          </a:prstGeom>
        </p:spPr>
        <p:txBody>
          <a:bodyPr/>
          <a:lstStyle/>
          <a:p>
            <a:pPr marL="342900" lvl="0" indent="-342900" fontAlgn="base">
              <a:spcBef>
                <a:spcPct val="20000"/>
              </a:spcBef>
              <a:spcAft>
                <a:spcPct val="0"/>
              </a:spcAft>
              <a:buBlip>
                <a:blip r:embed="rId4"/>
              </a:buBlip>
            </a:pPr>
            <a:r>
              <a:rPr lang="zh-CN" altLang="en-US" sz="3200" dirty="0" smtClean="0">
                <a:solidFill>
                  <a:srgbClr val="000066"/>
                </a:solidFill>
                <a:latin typeface="华文行楷" pitchFamily="2" charset="-122"/>
                <a:ea typeface="华文行楷" pitchFamily="2" charset="-122"/>
              </a:rPr>
              <a:t>那朝北的屋子是为看守祭坛的祭司。这些祭司，是利未人中撒督的子孙，近前来事奉耶和华的。（结</a:t>
            </a:r>
            <a:r>
              <a:rPr lang="en-US" altLang="zh-CN" sz="3200" dirty="0" smtClean="0">
                <a:solidFill>
                  <a:srgbClr val="000066"/>
                </a:solidFill>
                <a:latin typeface="华文行楷" pitchFamily="2" charset="-122"/>
                <a:ea typeface="华文行楷" pitchFamily="2" charset="-122"/>
              </a:rPr>
              <a:t>40:46</a:t>
            </a:r>
            <a:r>
              <a:rPr lang="zh-CN" altLang="en-US" sz="3200" dirty="0" smtClean="0">
                <a:solidFill>
                  <a:srgbClr val="000066"/>
                </a:solidFill>
                <a:latin typeface="华文行楷" pitchFamily="2" charset="-122"/>
                <a:ea typeface="华文行楷" pitchFamily="2" charset="-122"/>
              </a:rPr>
              <a:t>）</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buBlip>
                <a:blip r:embed="rId4"/>
              </a:buBlip>
            </a:pPr>
            <a:r>
              <a:rPr lang="zh-CN" altLang="en-US" sz="3200" dirty="0" smtClean="0">
                <a:solidFill>
                  <a:srgbClr val="000066"/>
                </a:solidFill>
                <a:latin typeface="华文行楷" pitchFamily="2" charset="-122"/>
                <a:ea typeface="华文行楷" pitchFamily="2" charset="-122"/>
              </a:rPr>
              <a:t>以色列人走迷离开我的时候，祭司利未人撒督的子孙，仍看守我的圣所。（结</a:t>
            </a:r>
            <a:r>
              <a:rPr lang="en-US" altLang="zh-CN" sz="3200" dirty="0" smtClean="0">
                <a:solidFill>
                  <a:srgbClr val="000066"/>
                </a:solidFill>
                <a:latin typeface="华文行楷" pitchFamily="2" charset="-122"/>
                <a:ea typeface="华文行楷" pitchFamily="2" charset="-122"/>
              </a:rPr>
              <a:t>44:15</a:t>
            </a:r>
            <a:r>
              <a:rPr lang="zh-CN" altLang="en-US" sz="3200" dirty="0" smtClean="0">
                <a:solidFill>
                  <a:srgbClr val="000066"/>
                </a:solidFill>
                <a:latin typeface="华文行楷" pitchFamily="2" charset="-122"/>
                <a:ea typeface="华文行楷" pitchFamily="2" charset="-122"/>
              </a:rPr>
              <a:t>）</a:t>
            </a:r>
            <a:endParaRPr lang="en-US" altLang="zh-CN" sz="3200" dirty="0" smtClean="0">
              <a:solidFill>
                <a:srgbClr val="000066"/>
              </a:solidFill>
              <a:latin typeface="华文行楷" pitchFamily="2" charset="-122"/>
              <a:ea typeface="华文行楷" pitchFamily="2" charset="-122"/>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linds(horizontal)">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85918" y="642918"/>
            <a:ext cx="6659195" cy="1200329"/>
          </a:xfrm>
          <a:prstGeom prst="rect">
            <a:avLst/>
          </a:prstGeom>
          <a:noFill/>
        </p:spPr>
        <p:txBody>
          <a:bodyPr wrap="none" lIns="91440" tIns="45720" rIns="91440" bIns="45720">
            <a:spAutoFit/>
          </a:bodyPr>
          <a:lstStyle/>
          <a:p>
            <a:pPr algn="ctr" fontAlgn="base">
              <a:spcBef>
                <a:spcPct val="0"/>
              </a:spcBef>
              <a:spcAft>
                <a:spcPct val="0"/>
              </a:spcAft>
            </a:pPr>
            <a:r>
              <a:rPr lang="zh-CN" altLang="en-US" sz="7200" b="1" dirty="0" smtClean="0">
                <a:solidFill>
                  <a:srgbClr val="000066"/>
                </a:solidFill>
                <a:latin typeface="华文行楷" pitchFamily="2" charset="-122"/>
                <a:ea typeface="华文行楷" pitchFamily="2" charset="-122"/>
                <a:cs typeface="+mj-cs"/>
              </a:rPr>
              <a:t>撒都该人的特征</a:t>
            </a:r>
          </a:p>
        </p:txBody>
      </p:sp>
      <p:pic>
        <p:nvPicPr>
          <p:cNvPr id="5" name="Picture 4" descr="下载"/>
          <p:cNvPicPr>
            <a:picLocks noChangeAspect="1" noChangeArrowheads="1"/>
          </p:cNvPicPr>
          <p:nvPr/>
        </p:nvPicPr>
        <p:blipFill>
          <a:blip r:embed="rId2"/>
          <a:srcRect/>
          <a:stretch>
            <a:fillRect/>
          </a:stretch>
        </p:blipFill>
        <p:spPr bwMode="auto">
          <a:xfrm>
            <a:off x="1357290" y="2071678"/>
            <a:ext cx="6357982" cy="3999180"/>
          </a:xfrm>
          <a:prstGeom prst="rect">
            <a:avLst/>
          </a:prstGeom>
          <a:noFill/>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10755"/>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11" name="Rectangle 3"/>
          <p:cNvSpPr txBox="1">
            <a:spLocks noChangeArrowheads="1"/>
          </p:cNvSpPr>
          <p:nvPr/>
        </p:nvSpPr>
        <p:spPr>
          <a:xfrm>
            <a:off x="857224" y="1000108"/>
            <a:ext cx="7500990" cy="4572032"/>
          </a:xfrm>
          <a:prstGeom prst="rect">
            <a:avLst/>
          </a:prstGeom>
        </p:spPr>
        <p:txBody>
          <a:bodyPr/>
          <a:lstStyle/>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撒都该人（派），其成员主要是大祭司</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贵族、富商、守殿官等，是犹太教中的当</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权派。因此在社会分层中，撒都该代表了</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贵族，富豪，和传统精英。虽然人数不多，</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但对于当时犹太人事物而言，特别在犹太</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人议会中，他们具有很大的影响力。在四</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福音里，大祭司亚拿，和他的女婿大祭司</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该亚法两人都是撒都该人。</a:t>
            </a:r>
            <a:endParaRPr lang="en-US" altLang="zh-CN" sz="3200" dirty="0" smtClean="0">
              <a:solidFill>
                <a:srgbClr val="000066"/>
              </a:solidFill>
              <a:latin typeface="华文行楷" pitchFamily="2" charset="-122"/>
              <a:ea typeface="华文行楷" pitchFamily="2" charset="-122"/>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1000"/>
                                        <p:tgtEl>
                                          <p:spTgt spid="11">
                                            <p:txEl>
                                              <p:pRg st="2" end="2"/>
                                            </p:txEl>
                                          </p:spTgt>
                                        </p:tgtEl>
                                      </p:cBhvr>
                                    </p:animEffect>
                                    <p:anim calcmode="lin" valueType="num">
                                      <p:cBhvr>
                                        <p:cTn id="1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1000"/>
                                        <p:tgtEl>
                                          <p:spTgt spid="11">
                                            <p:txEl>
                                              <p:pRg st="3" end="3"/>
                                            </p:txEl>
                                          </p:spTgt>
                                        </p:tgtEl>
                                      </p:cBhvr>
                                    </p:animEffect>
                                    <p:anim calcmode="lin" valueType="num">
                                      <p:cBhvr>
                                        <p:cTn id="23"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1000"/>
                                        <p:tgtEl>
                                          <p:spTgt spid="11">
                                            <p:txEl>
                                              <p:pRg st="4" end="4"/>
                                            </p:txEl>
                                          </p:spTgt>
                                        </p:tgtEl>
                                      </p:cBhvr>
                                    </p:animEffect>
                                    <p:anim calcmode="lin" valueType="num">
                                      <p:cBhvr>
                                        <p:cTn id="2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1000"/>
                                        <p:tgtEl>
                                          <p:spTgt spid="11">
                                            <p:txEl>
                                              <p:pRg st="5" end="5"/>
                                            </p:txEl>
                                          </p:spTgt>
                                        </p:tgtEl>
                                      </p:cBhvr>
                                    </p:animEffect>
                                    <p:anim calcmode="lin" valueType="num">
                                      <p:cBhvr>
                                        <p:cTn id="33"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1">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fade">
                                      <p:cBhvr>
                                        <p:cTn id="37" dur="1000"/>
                                        <p:tgtEl>
                                          <p:spTgt spid="11">
                                            <p:txEl>
                                              <p:pRg st="6" end="6"/>
                                            </p:txEl>
                                          </p:spTgt>
                                        </p:tgtEl>
                                      </p:cBhvr>
                                    </p:animEffect>
                                    <p:anim calcmode="lin" valueType="num">
                                      <p:cBhvr>
                                        <p:cTn id="38"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11">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fade">
                                      <p:cBhvr>
                                        <p:cTn id="42" dur="1000"/>
                                        <p:tgtEl>
                                          <p:spTgt spid="11">
                                            <p:txEl>
                                              <p:pRg st="7" end="7"/>
                                            </p:txEl>
                                          </p:spTgt>
                                        </p:tgtEl>
                                      </p:cBhvr>
                                    </p:animEffect>
                                    <p:anim calcmode="lin" valueType="num">
                                      <p:cBhvr>
                                        <p:cTn id="43"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10755"/>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pic>
        <p:nvPicPr>
          <p:cNvPr id="7" name="Picture 5" descr="下载 (1)"/>
          <p:cNvPicPr>
            <a:picLocks noChangeAspect="1" noChangeArrowheads="1"/>
          </p:cNvPicPr>
          <p:nvPr/>
        </p:nvPicPr>
        <p:blipFill>
          <a:blip r:embed="rId3"/>
          <a:srcRect/>
          <a:stretch>
            <a:fillRect/>
          </a:stretch>
        </p:blipFill>
        <p:spPr bwMode="auto">
          <a:xfrm>
            <a:off x="1000100" y="857232"/>
            <a:ext cx="3500462" cy="3429024"/>
          </a:xfrm>
          <a:prstGeom prst="rect">
            <a:avLst/>
          </a:prstGeom>
          <a:noFill/>
        </p:spPr>
      </p:pic>
      <p:pic>
        <p:nvPicPr>
          <p:cNvPr id="8" name="图片 7" descr="图片2_副本.jpg"/>
          <p:cNvPicPr>
            <a:picLocks noChangeAspect="1"/>
          </p:cNvPicPr>
          <p:nvPr/>
        </p:nvPicPr>
        <p:blipFill>
          <a:blip r:embed="rId4"/>
          <a:stretch>
            <a:fillRect/>
          </a:stretch>
        </p:blipFill>
        <p:spPr>
          <a:xfrm>
            <a:off x="4572000" y="2571744"/>
            <a:ext cx="3643338" cy="3429024"/>
          </a:xfrm>
          <a:prstGeom prst="rect">
            <a:avLst/>
          </a:prstGeom>
        </p:spPr>
      </p:pic>
      <p:sp>
        <p:nvSpPr>
          <p:cNvPr id="15" name="左箭头 14"/>
          <p:cNvSpPr/>
          <p:nvPr/>
        </p:nvSpPr>
        <p:spPr>
          <a:xfrm>
            <a:off x="4643406" y="642918"/>
            <a:ext cx="4000560" cy="1857388"/>
          </a:xfrm>
          <a:prstGeom prst="leftArrow">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3"/>
          <p:cNvSpPr txBox="1">
            <a:spLocks noChangeArrowheads="1"/>
          </p:cNvSpPr>
          <p:nvPr/>
        </p:nvSpPr>
        <p:spPr>
          <a:xfrm>
            <a:off x="4857720" y="1285860"/>
            <a:ext cx="4000560" cy="1071570"/>
          </a:xfrm>
          <a:prstGeom prst="rect">
            <a:avLst/>
          </a:prstGeom>
        </p:spPr>
        <p:txBody>
          <a:bodyPr/>
          <a:lstStyle/>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撒都该人的宗教事务</a:t>
            </a:r>
            <a:endParaRPr lang="en-US" altLang="zh-CN" sz="3200" dirty="0" smtClean="0">
              <a:solidFill>
                <a:srgbClr val="000066"/>
              </a:solidFill>
              <a:latin typeface="华文行楷" pitchFamily="2" charset="-122"/>
              <a:ea typeface="华文行楷" pitchFamily="2" charset="-122"/>
            </a:endParaRPr>
          </a:p>
        </p:txBody>
      </p:sp>
      <p:sp>
        <p:nvSpPr>
          <p:cNvPr id="16" name="左箭头 15"/>
          <p:cNvSpPr/>
          <p:nvPr/>
        </p:nvSpPr>
        <p:spPr>
          <a:xfrm rot="10800000">
            <a:off x="714348" y="4357694"/>
            <a:ext cx="3786214" cy="1857388"/>
          </a:xfrm>
          <a:prstGeom prst="leftArrow">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Rectangle 3"/>
          <p:cNvSpPr txBox="1">
            <a:spLocks noChangeArrowheads="1"/>
          </p:cNvSpPr>
          <p:nvPr/>
        </p:nvSpPr>
        <p:spPr>
          <a:xfrm>
            <a:off x="642910" y="4929198"/>
            <a:ext cx="4000560" cy="1071570"/>
          </a:xfrm>
          <a:prstGeom prst="rect">
            <a:avLst/>
          </a:prstGeom>
        </p:spPr>
        <p:txBody>
          <a:bodyPr/>
          <a:lstStyle/>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撒都该人热衷于什么</a:t>
            </a:r>
            <a:endParaRPr lang="en-US" altLang="zh-CN" sz="3200" dirty="0" smtClean="0">
              <a:solidFill>
                <a:srgbClr val="000066"/>
              </a:solidFill>
              <a:latin typeface="华文行楷" pitchFamily="2" charset="-122"/>
              <a:ea typeface="华文行楷" pitchFamily="2" charset="-122"/>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3"/>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strVal val="#ppt_w+.3"/>
                                          </p:val>
                                        </p:tav>
                                        <p:tav tm="100000">
                                          <p:val>
                                            <p:strVal val="#ppt_w"/>
                                          </p:val>
                                        </p:tav>
                                      </p:tavLst>
                                    </p:anim>
                                    <p:anim calcmode="lin" valueType="num">
                                      <p:cBhvr>
                                        <p:cTn id="39" dur="1000" fill="hold"/>
                                        <p:tgtEl>
                                          <p:spTgt spid="8"/>
                                        </p:tgtEl>
                                        <p:attrNameLst>
                                          <p:attrName>ppt_h</p:attrName>
                                        </p:attrNameLst>
                                      </p:cBhvr>
                                      <p:tavLst>
                                        <p:tav tm="0">
                                          <p:val>
                                            <p:strVal val="#ppt_h"/>
                                          </p:val>
                                        </p:tav>
                                        <p:tav tm="100000">
                                          <p:val>
                                            <p:strVal val="#ppt_h"/>
                                          </p:val>
                                        </p:tav>
                                      </p:tavLst>
                                    </p:anim>
                                    <p:animEffect transition="in" filter="fade">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p:bldP spid="16" grpId="0" animBg="1"/>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10755"/>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11" name="TextBox 10"/>
          <p:cNvSpPr txBox="1"/>
          <p:nvPr/>
        </p:nvSpPr>
        <p:spPr>
          <a:xfrm>
            <a:off x="857224" y="785794"/>
            <a:ext cx="7215238" cy="584775"/>
          </a:xfrm>
          <a:prstGeom prst="rect">
            <a:avLst/>
          </a:prstGeom>
          <a:noFill/>
        </p:spPr>
        <p:txBody>
          <a:bodyPr wrap="square" rtlCol="0">
            <a:spAutoFit/>
          </a:bodyPr>
          <a:lstStyle/>
          <a:p>
            <a:r>
              <a:rPr lang="zh-CN" altLang="en-US" sz="3200" dirty="0" smtClean="0">
                <a:solidFill>
                  <a:srgbClr val="000066"/>
                </a:solidFill>
                <a:latin typeface="华文行楷" pitchFamily="2" charset="-122"/>
                <a:ea typeface="华文行楷" pitchFamily="2" charset="-122"/>
              </a:rPr>
              <a:t>撒都该与法利赛在历史上就是一对冤家</a:t>
            </a:r>
          </a:p>
        </p:txBody>
      </p:sp>
      <p:pic>
        <p:nvPicPr>
          <p:cNvPr id="14" name="图片 13" descr="图片5_副本.jpg"/>
          <p:cNvPicPr>
            <a:picLocks noChangeAspect="1"/>
          </p:cNvPicPr>
          <p:nvPr/>
        </p:nvPicPr>
        <p:blipFill>
          <a:blip r:embed="rId3"/>
          <a:stretch>
            <a:fillRect/>
          </a:stretch>
        </p:blipFill>
        <p:spPr>
          <a:xfrm>
            <a:off x="642910" y="1571612"/>
            <a:ext cx="7858180" cy="4000528"/>
          </a:xfrm>
          <a:prstGeom prst="rect">
            <a:avLst/>
          </a:prstGeom>
        </p:spPr>
      </p:pic>
      <p:sp>
        <p:nvSpPr>
          <p:cNvPr id="13" name="TextBox 12"/>
          <p:cNvSpPr txBox="1"/>
          <p:nvPr/>
        </p:nvSpPr>
        <p:spPr>
          <a:xfrm>
            <a:off x="4071934" y="1785926"/>
            <a:ext cx="928694" cy="2554545"/>
          </a:xfrm>
          <a:prstGeom prst="rect">
            <a:avLst/>
          </a:prstGeom>
          <a:noFill/>
        </p:spPr>
        <p:txBody>
          <a:bodyPr wrap="square" rtlCol="0">
            <a:spAutoFit/>
          </a:bodyPr>
          <a:lstStyle/>
          <a:p>
            <a:r>
              <a:rPr lang="zh-CN" altLang="en-US" sz="8000" b="1" dirty="0" smtClean="0">
                <a:solidFill>
                  <a:srgbClr val="FF0000"/>
                </a:solidFill>
                <a:latin typeface="华文行楷" pitchFamily="2" charset="-122"/>
                <a:ea typeface="华文行楷" pitchFamily="2" charset="-122"/>
              </a:rPr>
              <a:t>冤家</a:t>
            </a:r>
            <a:endParaRPr lang="zh-CN" altLang="en-US" sz="8000" b="1" dirty="0">
              <a:solidFill>
                <a:srgbClr val="FF0000"/>
              </a:solidFill>
              <a:latin typeface="华文行楷" pitchFamily="2" charset="-122"/>
              <a:ea typeface="华文行楷" pitchFamily="2" charset="-122"/>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1"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70" decel="100000"/>
                                        <p:tgtEl>
                                          <p:spTgt spid="13"/>
                                        </p:tgtEl>
                                      </p:cBhvr>
                                    </p:animEffect>
                                    <p:animScale>
                                      <p:cBhvr>
                                        <p:cTn id="13" dur="770" decel="100000"/>
                                        <p:tgtEl>
                                          <p:spTgt spid="13"/>
                                        </p:tgtEl>
                                      </p:cBhvr>
                                      <p:from x="10000" y="10000"/>
                                      <p:to x="200000" y="450000"/>
                                    </p:animScale>
                                    <p:animScale>
                                      <p:cBhvr>
                                        <p:cTn id="14" dur="1230" accel="100000" fill="hold">
                                          <p:stCondLst>
                                            <p:cond delay="770"/>
                                          </p:stCondLst>
                                        </p:cTn>
                                        <p:tgtEl>
                                          <p:spTgt spid="13"/>
                                        </p:tgtEl>
                                      </p:cBhvr>
                                      <p:from x="200000" y="450000"/>
                                      <p:to x="100000" y="100000"/>
                                    </p:animScale>
                                    <p:set>
                                      <p:cBhvr>
                                        <p:cTn id="15" dur="770" fill="hold"/>
                                        <p:tgtEl>
                                          <p:spTgt spid="13"/>
                                        </p:tgtEl>
                                        <p:attrNameLst>
                                          <p:attrName>ppt_x</p:attrName>
                                        </p:attrNameLst>
                                      </p:cBhvr>
                                      <p:to>
                                        <p:strVal val="(0.5)"/>
                                      </p:to>
                                    </p:set>
                                    <p:anim from="(0.5)" to="(#ppt_x)" calcmode="lin" valueType="num">
                                      <p:cBhvr>
                                        <p:cTn id="16" dur="1230" accel="100000" fill="hold">
                                          <p:stCondLst>
                                            <p:cond delay="770"/>
                                          </p:stCondLst>
                                        </p:cTn>
                                        <p:tgtEl>
                                          <p:spTgt spid="13"/>
                                        </p:tgtEl>
                                        <p:attrNameLst>
                                          <p:attrName>ppt_x</p:attrName>
                                        </p:attrNameLst>
                                      </p:cBhvr>
                                    </p:anim>
                                    <p:set>
                                      <p:cBhvr>
                                        <p:cTn id="17" dur="770" fill="hold"/>
                                        <p:tgtEl>
                                          <p:spTgt spid="13"/>
                                        </p:tgtEl>
                                        <p:attrNameLst>
                                          <p:attrName>ppt_y</p:attrName>
                                        </p:attrNameLst>
                                      </p:cBhvr>
                                      <p:to>
                                        <p:strVal val="(#ppt_y+0.4)"/>
                                      </p:to>
                                    </p:set>
                                    <p:anim from="(#ppt_y+0.4)" to="(#ppt_y)" calcmode="lin" valueType="num">
                                      <p:cBhvr>
                                        <p:cTn id="18" dur="1230" accel="100000" fill="hold">
                                          <p:stCondLst>
                                            <p:cond delay="770"/>
                                          </p:stCondLst>
                                        </p:cTn>
                                        <p:tgtEl>
                                          <p:spTgt spid="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00232" y="571480"/>
            <a:ext cx="6349815" cy="1323439"/>
          </a:xfrm>
          <a:prstGeom prst="rect">
            <a:avLst/>
          </a:prstGeom>
          <a:noFill/>
        </p:spPr>
        <p:txBody>
          <a:bodyPr wrap="none" lIns="91440" tIns="45720" rIns="91440" bIns="45720">
            <a:spAutoFit/>
          </a:bodyPr>
          <a:lstStyle/>
          <a:p>
            <a:pPr algn="ctr" fontAlgn="base">
              <a:spcBef>
                <a:spcPct val="0"/>
              </a:spcBef>
              <a:spcAft>
                <a:spcPct val="0"/>
              </a:spcAft>
            </a:pPr>
            <a:r>
              <a:rPr lang="zh-CN" altLang="en-US" sz="8000" b="1" dirty="0" smtClean="0">
                <a:solidFill>
                  <a:srgbClr val="000066"/>
                </a:solidFill>
                <a:latin typeface="华文行楷" pitchFamily="2" charset="-122"/>
                <a:ea typeface="华文行楷" pitchFamily="2" charset="-122"/>
                <a:cs typeface="+mj-cs"/>
              </a:rPr>
              <a:t>对解经的帮助</a:t>
            </a:r>
          </a:p>
        </p:txBody>
      </p:sp>
      <p:sp>
        <p:nvSpPr>
          <p:cNvPr id="10" name="TextBox 9"/>
          <p:cNvSpPr txBox="1"/>
          <p:nvPr/>
        </p:nvSpPr>
        <p:spPr>
          <a:xfrm>
            <a:off x="785786" y="5143512"/>
            <a:ext cx="7929618" cy="707886"/>
          </a:xfrm>
          <a:prstGeom prst="rect">
            <a:avLst/>
          </a:prstGeom>
          <a:noFill/>
        </p:spPr>
        <p:txBody>
          <a:bodyPr wrap="square" rtlCol="0">
            <a:spAutoFit/>
          </a:bodyPr>
          <a:lstStyle/>
          <a:p>
            <a:endParaRPr lang="zh-CN" altLang="en-US" sz="4000" dirty="0" smtClean="0">
              <a:solidFill>
                <a:srgbClr val="000066"/>
              </a:solidFill>
              <a:latin typeface="华文行楷" pitchFamily="2" charset="-122"/>
              <a:ea typeface="华文行楷" pitchFamily="2" charset="-122"/>
            </a:endParaRPr>
          </a:p>
        </p:txBody>
      </p:sp>
      <p:pic>
        <p:nvPicPr>
          <p:cNvPr id="5" name="图片 4" descr="u=3278800296,1297194464&amp;fm=21&amp;gp=0.jpg"/>
          <p:cNvPicPr>
            <a:picLocks noChangeAspect="1"/>
          </p:cNvPicPr>
          <p:nvPr/>
        </p:nvPicPr>
        <p:blipFill>
          <a:blip r:embed="rId2"/>
          <a:stretch>
            <a:fillRect/>
          </a:stretch>
        </p:blipFill>
        <p:spPr>
          <a:xfrm>
            <a:off x="785786" y="3000372"/>
            <a:ext cx="3460197" cy="2571768"/>
          </a:xfrm>
          <a:prstGeom prst="rect">
            <a:avLst/>
          </a:prstGeom>
        </p:spPr>
      </p:pic>
      <p:sp>
        <p:nvSpPr>
          <p:cNvPr id="6" name="Rectangle 3"/>
          <p:cNvSpPr txBox="1">
            <a:spLocks noChangeArrowheads="1"/>
          </p:cNvSpPr>
          <p:nvPr/>
        </p:nvSpPr>
        <p:spPr>
          <a:xfrm>
            <a:off x="1428728" y="2071678"/>
            <a:ext cx="2428892" cy="571504"/>
          </a:xfrm>
          <a:prstGeom prst="rect">
            <a:avLst/>
          </a:prstGeom>
        </p:spPr>
        <p:txBody>
          <a:bodyPr/>
          <a:lstStyle/>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毒蛇的种类</a:t>
            </a:r>
            <a:endParaRPr lang="en-US" altLang="zh-CN" sz="3200" dirty="0" smtClean="0">
              <a:solidFill>
                <a:srgbClr val="000066"/>
              </a:solidFill>
              <a:latin typeface="华文行楷" pitchFamily="2" charset="-122"/>
              <a:ea typeface="华文行楷" pitchFamily="2" charset="-122"/>
            </a:endParaRPr>
          </a:p>
        </p:txBody>
      </p:sp>
      <p:pic>
        <p:nvPicPr>
          <p:cNvPr id="8" name="图片 7" descr="20110110021329901.jpg"/>
          <p:cNvPicPr>
            <a:picLocks noChangeAspect="1"/>
          </p:cNvPicPr>
          <p:nvPr/>
        </p:nvPicPr>
        <p:blipFill>
          <a:blip r:embed="rId3"/>
          <a:stretch>
            <a:fillRect/>
          </a:stretch>
        </p:blipFill>
        <p:spPr>
          <a:xfrm>
            <a:off x="4714876" y="3000372"/>
            <a:ext cx="3595686" cy="2540000"/>
          </a:xfrm>
          <a:prstGeom prst="rect">
            <a:avLst/>
          </a:prstGeom>
        </p:spPr>
      </p:pic>
      <p:sp>
        <p:nvSpPr>
          <p:cNvPr id="9" name="Rectangle 3"/>
          <p:cNvSpPr txBox="1">
            <a:spLocks noChangeArrowheads="1"/>
          </p:cNvSpPr>
          <p:nvPr/>
        </p:nvSpPr>
        <p:spPr>
          <a:xfrm>
            <a:off x="5429256" y="2143116"/>
            <a:ext cx="2428892" cy="571504"/>
          </a:xfrm>
          <a:prstGeom prst="rect">
            <a:avLst/>
          </a:prstGeom>
        </p:spPr>
        <p:txBody>
          <a:bodyPr/>
          <a:lstStyle/>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复活的问题</a:t>
            </a:r>
            <a:endParaRPr lang="en-US" altLang="zh-CN" sz="3200" dirty="0" smtClean="0">
              <a:solidFill>
                <a:srgbClr val="000066"/>
              </a:solidFill>
              <a:latin typeface="华文行楷" pitchFamily="2" charset="-122"/>
              <a:ea typeface="华文行楷" pitchFamily="2" charset="-122"/>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5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70" decel="100000"/>
                                        <p:tgtEl>
                                          <p:spTgt spid="5"/>
                                        </p:tgtEl>
                                      </p:cBhvr>
                                    </p:animEffect>
                                    <p:animScale>
                                      <p:cBhvr>
                                        <p:cTn id="18" dur="770" decel="100000"/>
                                        <p:tgtEl>
                                          <p:spTgt spid="5"/>
                                        </p:tgtEl>
                                      </p:cBhvr>
                                      <p:from x="10000" y="10000"/>
                                      <p:to x="200000" y="450000"/>
                                    </p:animScale>
                                    <p:animScale>
                                      <p:cBhvr>
                                        <p:cTn id="19" dur="1230" accel="100000" fill="hold">
                                          <p:stCondLst>
                                            <p:cond delay="770"/>
                                          </p:stCondLst>
                                        </p:cTn>
                                        <p:tgtEl>
                                          <p:spTgt spid="5"/>
                                        </p:tgtEl>
                                      </p:cBhvr>
                                      <p:from x="200000" y="450000"/>
                                      <p:to x="100000" y="100000"/>
                                    </p:animScale>
                                    <p:set>
                                      <p:cBhvr>
                                        <p:cTn id="20" dur="770" fill="hold"/>
                                        <p:tgtEl>
                                          <p:spTgt spid="5"/>
                                        </p:tgtEl>
                                        <p:attrNameLst>
                                          <p:attrName>ppt_x</p:attrName>
                                        </p:attrNameLst>
                                      </p:cBhvr>
                                      <p:to>
                                        <p:strVal val="(0.5)"/>
                                      </p:to>
                                    </p:set>
                                    <p:anim from="(0.5)" to="(#ppt_x)" calcmode="lin" valueType="num">
                                      <p:cBhvr>
                                        <p:cTn id="21" dur="1230" accel="100000" fill="hold">
                                          <p:stCondLst>
                                            <p:cond delay="770"/>
                                          </p:stCondLst>
                                        </p:cTn>
                                        <p:tgtEl>
                                          <p:spTgt spid="5"/>
                                        </p:tgtEl>
                                        <p:attrNameLst>
                                          <p:attrName>ppt_x</p:attrName>
                                        </p:attrNameLst>
                                      </p:cBhvr>
                                    </p:anim>
                                    <p:set>
                                      <p:cBhvr>
                                        <p:cTn id="22" dur="770" fill="hold"/>
                                        <p:tgtEl>
                                          <p:spTgt spid="5"/>
                                        </p:tgtEl>
                                        <p:attrNameLst>
                                          <p:attrName>ppt_y</p:attrName>
                                        </p:attrNameLst>
                                      </p:cBhvr>
                                      <p:to>
                                        <p:strVal val="(#ppt_y+0.4)"/>
                                      </p:to>
                                    </p:set>
                                    <p:anim from="(#ppt_y+0.4)" to="(#ppt_y)" calcmode="lin" valueType="num">
                                      <p:cBhvr>
                                        <p:cTn id="23" dur="1230" accel="100000" fill="hold">
                                          <p:stCondLst>
                                            <p:cond delay="770"/>
                                          </p:stCondLst>
                                        </p:cTn>
                                        <p:tgtEl>
                                          <p:spTgt spid="5"/>
                                        </p:tgtEl>
                                        <p:attrNameLst>
                                          <p:attrName>ppt_y</p:attrName>
                                        </p:attrNameLst>
                                      </p:cBhvr>
                                    </p:anim>
                                  </p:childTnLst>
                                </p:cTn>
                              </p:par>
                              <p:par>
                                <p:cTn id="24" presetID="51"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770" decel="100000"/>
                                        <p:tgtEl>
                                          <p:spTgt spid="8"/>
                                        </p:tgtEl>
                                      </p:cBhvr>
                                    </p:animEffect>
                                    <p:animScale>
                                      <p:cBhvr>
                                        <p:cTn id="27" dur="770" decel="100000"/>
                                        <p:tgtEl>
                                          <p:spTgt spid="8"/>
                                        </p:tgtEl>
                                      </p:cBhvr>
                                      <p:from x="10000" y="10000"/>
                                      <p:to x="200000" y="450000"/>
                                    </p:animScale>
                                    <p:animScale>
                                      <p:cBhvr>
                                        <p:cTn id="28" dur="1230" accel="100000" fill="hold">
                                          <p:stCondLst>
                                            <p:cond delay="770"/>
                                          </p:stCondLst>
                                        </p:cTn>
                                        <p:tgtEl>
                                          <p:spTgt spid="8"/>
                                        </p:tgtEl>
                                      </p:cBhvr>
                                      <p:from x="200000" y="450000"/>
                                      <p:to x="100000" y="100000"/>
                                    </p:animScale>
                                    <p:set>
                                      <p:cBhvr>
                                        <p:cTn id="29" dur="770" fill="hold"/>
                                        <p:tgtEl>
                                          <p:spTgt spid="8"/>
                                        </p:tgtEl>
                                        <p:attrNameLst>
                                          <p:attrName>ppt_x</p:attrName>
                                        </p:attrNameLst>
                                      </p:cBhvr>
                                      <p:to>
                                        <p:strVal val="(0.5)"/>
                                      </p:to>
                                    </p:set>
                                    <p:anim from="(0.5)" to="(#ppt_x)" calcmode="lin" valueType="num">
                                      <p:cBhvr>
                                        <p:cTn id="30" dur="1230" accel="100000" fill="hold">
                                          <p:stCondLst>
                                            <p:cond delay="770"/>
                                          </p:stCondLst>
                                        </p:cTn>
                                        <p:tgtEl>
                                          <p:spTgt spid="8"/>
                                        </p:tgtEl>
                                        <p:attrNameLst>
                                          <p:attrName>ppt_x</p:attrName>
                                        </p:attrNameLst>
                                      </p:cBhvr>
                                    </p:anim>
                                    <p:set>
                                      <p:cBhvr>
                                        <p:cTn id="31" dur="770" fill="hold"/>
                                        <p:tgtEl>
                                          <p:spTgt spid="8"/>
                                        </p:tgtEl>
                                        <p:attrNameLst>
                                          <p:attrName>ppt_y</p:attrName>
                                        </p:attrNameLst>
                                      </p:cBhvr>
                                      <p:to>
                                        <p:strVal val="(#ppt_y+0.4)"/>
                                      </p:to>
                                    </p:set>
                                    <p:anim from="(#ppt_y+0.4)" to="(#ppt_y)" calcmode="lin" valueType="num">
                                      <p:cBhvr>
                                        <p:cTn id="32" dur="1230" accel="100000" fill="hold">
                                          <p:stCondLst>
                                            <p:cond delay="770"/>
                                          </p:stCondLst>
                                        </p:cTn>
                                        <p:tgtEl>
                                          <p:spTgt spid="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10755"/>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grpSp>
        <p:nvGrpSpPr>
          <p:cNvPr id="2" name="组合 84"/>
          <p:cNvGrpSpPr/>
          <p:nvPr/>
        </p:nvGrpSpPr>
        <p:grpSpPr>
          <a:xfrm>
            <a:off x="1571604" y="1357298"/>
            <a:ext cx="6215106" cy="4081014"/>
            <a:chOff x="1571604" y="1357298"/>
            <a:chExt cx="6215106" cy="4081014"/>
          </a:xfrm>
        </p:grpSpPr>
        <p:sp>
          <p:nvSpPr>
            <p:cNvPr id="29" name="Line 15"/>
            <p:cNvSpPr>
              <a:spLocks noChangeShapeType="1"/>
            </p:cNvSpPr>
            <p:nvPr/>
          </p:nvSpPr>
          <p:spPr bwMode="auto">
            <a:xfrm flipH="1">
              <a:off x="4643438" y="1357298"/>
              <a:ext cx="45719" cy="1215049"/>
            </a:xfrm>
            <a:prstGeom prst="line">
              <a:avLst/>
            </a:prstGeom>
            <a:noFill/>
            <a:ln w="31750" cap="rnd">
              <a:solidFill>
                <a:srgbClr val="808080"/>
              </a:solidFill>
              <a:prstDash val="sysDot"/>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27" name="Line 13"/>
            <p:cNvSpPr>
              <a:spLocks noChangeShapeType="1"/>
            </p:cNvSpPr>
            <p:nvPr/>
          </p:nvSpPr>
          <p:spPr bwMode="auto">
            <a:xfrm>
              <a:off x="1571604" y="3357562"/>
              <a:ext cx="1823964" cy="0"/>
            </a:xfrm>
            <a:prstGeom prst="line">
              <a:avLst/>
            </a:prstGeom>
            <a:noFill/>
            <a:ln w="31750" cap="rnd">
              <a:solidFill>
                <a:srgbClr val="808080"/>
              </a:solidFill>
              <a:prstDash val="sysDot"/>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24" name="Line 10"/>
            <p:cNvSpPr>
              <a:spLocks noChangeShapeType="1"/>
            </p:cNvSpPr>
            <p:nvPr/>
          </p:nvSpPr>
          <p:spPr bwMode="auto">
            <a:xfrm flipV="1">
              <a:off x="3000364" y="4572008"/>
              <a:ext cx="749324" cy="833407"/>
            </a:xfrm>
            <a:prstGeom prst="line">
              <a:avLst/>
            </a:prstGeom>
            <a:noFill/>
            <a:ln w="31750" cap="rnd">
              <a:solidFill>
                <a:srgbClr val="808080"/>
              </a:solidFill>
              <a:prstDash val="sysDot"/>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25" name="Line 11"/>
            <p:cNvSpPr>
              <a:spLocks noChangeShapeType="1"/>
            </p:cNvSpPr>
            <p:nvPr/>
          </p:nvSpPr>
          <p:spPr bwMode="auto">
            <a:xfrm>
              <a:off x="5357818" y="4572008"/>
              <a:ext cx="935741" cy="866304"/>
            </a:xfrm>
            <a:prstGeom prst="line">
              <a:avLst/>
            </a:prstGeom>
            <a:noFill/>
            <a:ln w="31750" cap="rnd">
              <a:solidFill>
                <a:srgbClr val="808080"/>
              </a:solidFill>
              <a:prstDash val="sysDot"/>
              <a:round/>
              <a:headEnd type="triangle" w="med" len="me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26" name="Line 12"/>
            <p:cNvSpPr>
              <a:spLocks noChangeShapeType="1"/>
            </p:cNvSpPr>
            <p:nvPr/>
          </p:nvSpPr>
          <p:spPr bwMode="auto">
            <a:xfrm flipH="1">
              <a:off x="5929322" y="3286124"/>
              <a:ext cx="1857388" cy="71438"/>
            </a:xfrm>
            <a:prstGeom prst="line">
              <a:avLst/>
            </a:prstGeom>
            <a:noFill/>
            <a:ln w="31750" cap="rnd">
              <a:solidFill>
                <a:srgbClr val="808080"/>
              </a:solidFill>
              <a:prstDash val="sysDot"/>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82" name="正五边形 81"/>
            <p:cNvSpPr/>
            <p:nvPr/>
          </p:nvSpPr>
          <p:spPr>
            <a:xfrm>
              <a:off x="3500430" y="2643182"/>
              <a:ext cx="2286016" cy="1857388"/>
            </a:xfrm>
            <a:prstGeom prst="pentagon">
              <a:avLst/>
            </a:prstGeom>
            <a:solidFill>
              <a:srgbClr val="FF1117">
                <a:alpha val="71765"/>
              </a:srgbClr>
            </a:solidFill>
            <a:ln>
              <a:noFill/>
            </a:ln>
            <a:effectLst>
              <a:outerShdw blurRad="76200" dir="13500000" sy="23000" kx="1200000" algn="b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TextBox 82"/>
            <p:cNvSpPr txBox="1"/>
            <p:nvPr/>
          </p:nvSpPr>
          <p:spPr>
            <a:xfrm>
              <a:off x="3571868" y="3286124"/>
              <a:ext cx="2286016" cy="646331"/>
            </a:xfrm>
            <a:prstGeom prst="rect">
              <a:avLst/>
            </a:prstGeom>
            <a:noFill/>
          </p:spPr>
          <p:txBody>
            <a:bodyPr wrap="square" rtlCol="0">
              <a:spAutoFit/>
            </a:bodyPr>
            <a:lstStyle/>
            <a:p>
              <a:r>
                <a:rPr lang="zh-CN" altLang="en-US" sz="3600" b="1" kern="0" dirty="0" smtClean="0">
                  <a:solidFill>
                    <a:srgbClr val="FFFFFF"/>
                  </a:solidFill>
                  <a:latin typeface="华文行楷" pitchFamily="2" charset="-122"/>
                  <a:ea typeface="华文行楷" pitchFamily="2" charset="-122"/>
                </a:rPr>
                <a:t>借古喻今</a:t>
              </a:r>
            </a:p>
          </p:txBody>
        </p:sp>
      </p:grpSp>
      <p:grpSp>
        <p:nvGrpSpPr>
          <p:cNvPr id="4" name="组合 77"/>
          <p:cNvGrpSpPr/>
          <p:nvPr/>
        </p:nvGrpSpPr>
        <p:grpSpPr>
          <a:xfrm>
            <a:off x="571472" y="497680"/>
            <a:ext cx="8143932" cy="6360320"/>
            <a:chOff x="571472" y="497680"/>
            <a:chExt cx="8143932" cy="6360320"/>
          </a:xfrm>
        </p:grpSpPr>
        <p:sp>
          <p:nvSpPr>
            <p:cNvPr id="17" name="Oval 3"/>
            <p:cNvSpPr>
              <a:spLocks noChangeArrowheads="1"/>
            </p:cNvSpPr>
            <p:nvPr/>
          </p:nvSpPr>
          <p:spPr bwMode="auto">
            <a:xfrm>
              <a:off x="571472" y="3071810"/>
              <a:ext cx="1615615" cy="955859"/>
            </a:xfrm>
            <a:prstGeom prst="ellipse">
              <a:avLst/>
            </a:prstGeom>
            <a:gradFill rotWithShape="1">
              <a:gsLst>
                <a:gs pos="0">
                  <a:srgbClr val="000000">
                    <a:alpha val="75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19" name="Oval 5"/>
            <p:cNvSpPr>
              <a:spLocks noChangeArrowheads="1"/>
            </p:cNvSpPr>
            <p:nvPr/>
          </p:nvSpPr>
          <p:spPr bwMode="auto">
            <a:xfrm>
              <a:off x="5715008" y="5655409"/>
              <a:ext cx="2030485" cy="1202591"/>
            </a:xfrm>
            <a:prstGeom prst="ellipse">
              <a:avLst/>
            </a:prstGeom>
            <a:gradFill rotWithShape="1">
              <a:gsLst>
                <a:gs pos="0">
                  <a:srgbClr val="000000">
                    <a:alpha val="75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20" name="Oval 6"/>
            <p:cNvSpPr>
              <a:spLocks noChangeArrowheads="1"/>
            </p:cNvSpPr>
            <p:nvPr/>
          </p:nvSpPr>
          <p:spPr bwMode="auto">
            <a:xfrm>
              <a:off x="6500826" y="3071810"/>
              <a:ext cx="1615615" cy="955859"/>
            </a:xfrm>
            <a:prstGeom prst="ellipse">
              <a:avLst/>
            </a:prstGeom>
            <a:gradFill rotWithShape="1">
              <a:gsLst>
                <a:gs pos="0">
                  <a:srgbClr val="000000">
                    <a:alpha val="75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21" name="Oval 7"/>
            <p:cNvSpPr>
              <a:spLocks noChangeArrowheads="1"/>
            </p:cNvSpPr>
            <p:nvPr/>
          </p:nvSpPr>
          <p:spPr bwMode="auto">
            <a:xfrm>
              <a:off x="1071538" y="5500702"/>
              <a:ext cx="2030485" cy="1202591"/>
            </a:xfrm>
            <a:prstGeom prst="ellipse">
              <a:avLst/>
            </a:prstGeom>
            <a:gradFill rotWithShape="1">
              <a:gsLst>
                <a:gs pos="0">
                  <a:srgbClr val="000000">
                    <a:alpha val="75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23" name="Oval 9"/>
            <p:cNvSpPr>
              <a:spLocks noChangeArrowheads="1"/>
            </p:cNvSpPr>
            <p:nvPr/>
          </p:nvSpPr>
          <p:spPr bwMode="auto">
            <a:xfrm>
              <a:off x="4000496" y="1643050"/>
              <a:ext cx="1242781" cy="734714"/>
            </a:xfrm>
            <a:prstGeom prst="ellipse">
              <a:avLst/>
            </a:prstGeom>
            <a:gradFill rotWithShape="1">
              <a:gsLst>
                <a:gs pos="0">
                  <a:srgbClr val="000000">
                    <a:alpha val="75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56" name="Freeform 18"/>
            <p:cNvSpPr>
              <a:spLocks/>
            </p:cNvSpPr>
            <p:nvPr/>
          </p:nvSpPr>
          <p:spPr bwMode="auto">
            <a:xfrm>
              <a:off x="608473" y="2002623"/>
              <a:ext cx="1250954" cy="377713"/>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headEnd/>
              <a:tailEnd/>
            </a:ln>
            <a:effectLst/>
          </p:spPr>
          <p:txBody>
            <a:bodyPr wrap="none" anchor="ctr"/>
            <a:lstStyle>
              <a:lvl1pPr eaLnBrk="0" hangingPunct="0">
                <a:defRPr>
                  <a:solidFill>
                    <a:schemeClr val="tx1"/>
                  </a:solidFill>
                  <a:latin typeface="Arial" charset="0"/>
                  <a:ea typeface="华文细黑" pitchFamily="2" charset="-122"/>
                </a:defRPr>
              </a:lvl1pPr>
              <a:lvl2pPr marL="742950" indent="-285750" eaLnBrk="0" hangingPunct="0">
                <a:defRPr>
                  <a:solidFill>
                    <a:schemeClr val="tx1"/>
                  </a:solidFill>
                  <a:latin typeface="Arial" charset="0"/>
                  <a:ea typeface="华文细黑" pitchFamily="2" charset="-122"/>
                </a:defRPr>
              </a:lvl2pPr>
              <a:lvl3pPr marL="1143000" indent="-228600" eaLnBrk="0" hangingPunct="0">
                <a:defRPr>
                  <a:solidFill>
                    <a:schemeClr val="tx1"/>
                  </a:solidFill>
                  <a:latin typeface="Arial" charset="0"/>
                  <a:ea typeface="华文细黑" pitchFamily="2" charset="-122"/>
                </a:defRPr>
              </a:lvl3pPr>
              <a:lvl4pPr marL="1600200" indent="-228600" eaLnBrk="0" hangingPunct="0">
                <a:defRPr>
                  <a:solidFill>
                    <a:schemeClr val="tx1"/>
                  </a:solidFill>
                  <a:latin typeface="Arial" charset="0"/>
                  <a:ea typeface="华文细黑" pitchFamily="2" charset="-122"/>
                </a:defRPr>
              </a:lvl4pPr>
              <a:lvl5pPr marL="2057400" indent="-228600" eaLnBrk="0" hangingPunct="0">
                <a:defRPr>
                  <a:solidFill>
                    <a:schemeClr val="tx1"/>
                  </a:solidFill>
                  <a:latin typeface="Arial" charset="0"/>
                  <a:ea typeface="华文细黑" pitchFamily="2" charset="-122"/>
                </a:defRPr>
              </a:lvl5pPr>
              <a:lvl6pPr marL="2514600" indent="-228600" eaLnBrk="0" fontAlgn="base" hangingPunct="0">
                <a:spcBef>
                  <a:spcPct val="0"/>
                </a:spcBef>
                <a:spcAft>
                  <a:spcPct val="0"/>
                </a:spcAft>
                <a:defRPr>
                  <a:solidFill>
                    <a:schemeClr val="tx1"/>
                  </a:solidFill>
                  <a:latin typeface="Arial" charset="0"/>
                  <a:ea typeface="华文细黑" pitchFamily="2" charset="-122"/>
                </a:defRPr>
              </a:lvl6pPr>
              <a:lvl7pPr marL="2971800" indent="-228600" eaLnBrk="0" fontAlgn="base" hangingPunct="0">
                <a:spcBef>
                  <a:spcPct val="0"/>
                </a:spcBef>
                <a:spcAft>
                  <a:spcPct val="0"/>
                </a:spcAft>
                <a:defRPr>
                  <a:solidFill>
                    <a:schemeClr val="tx1"/>
                  </a:solidFill>
                  <a:latin typeface="Arial" charset="0"/>
                  <a:ea typeface="华文细黑" pitchFamily="2" charset="-122"/>
                </a:defRPr>
              </a:lvl7pPr>
              <a:lvl8pPr marL="3429000" indent="-228600" eaLnBrk="0" fontAlgn="base" hangingPunct="0">
                <a:spcBef>
                  <a:spcPct val="0"/>
                </a:spcBef>
                <a:spcAft>
                  <a:spcPct val="0"/>
                </a:spcAft>
                <a:defRPr>
                  <a:solidFill>
                    <a:schemeClr val="tx1"/>
                  </a:solidFill>
                  <a:latin typeface="Arial" charset="0"/>
                  <a:ea typeface="华文细黑" pitchFamily="2" charset="-122"/>
                </a:defRPr>
              </a:lvl8pPr>
              <a:lvl9pPr marL="3886200" indent="-228600" eaLnBrk="0" fontAlgn="base" hangingPunct="0">
                <a:spcBef>
                  <a:spcPct val="0"/>
                </a:spcBef>
                <a:spcAft>
                  <a:spcPct val="0"/>
                </a:spcAft>
                <a:defRPr>
                  <a:solidFill>
                    <a:schemeClr val="tx1"/>
                  </a:solidFill>
                  <a:latin typeface="Arial" charset="0"/>
                  <a:ea typeface="华文细黑"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57" name="Oval 19"/>
            <p:cNvSpPr>
              <a:spLocks noChangeArrowheads="1"/>
            </p:cNvSpPr>
            <p:nvPr/>
          </p:nvSpPr>
          <p:spPr bwMode="auto">
            <a:xfrm>
              <a:off x="965366" y="2074510"/>
              <a:ext cx="314261" cy="261963"/>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50" name="Freeform 26"/>
            <p:cNvSpPr>
              <a:spLocks/>
            </p:cNvSpPr>
            <p:nvPr/>
          </p:nvSpPr>
          <p:spPr bwMode="auto">
            <a:xfrm>
              <a:off x="6613450" y="2245091"/>
              <a:ext cx="1105709" cy="36004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headEnd/>
              <a:tailEnd/>
            </a:ln>
            <a:effectLst/>
          </p:spPr>
          <p:txBody>
            <a:bodyPr wrap="none" anchor="ctr"/>
            <a:lstStyle>
              <a:lvl1pPr eaLnBrk="0" hangingPunct="0">
                <a:defRPr>
                  <a:solidFill>
                    <a:schemeClr val="tx1"/>
                  </a:solidFill>
                  <a:latin typeface="Arial" charset="0"/>
                  <a:ea typeface="华文细黑" pitchFamily="2" charset="-122"/>
                </a:defRPr>
              </a:lvl1pPr>
              <a:lvl2pPr marL="742950" indent="-285750" eaLnBrk="0" hangingPunct="0">
                <a:defRPr>
                  <a:solidFill>
                    <a:schemeClr val="tx1"/>
                  </a:solidFill>
                  <a:latin typeface="Arial" charset="0"/>
                  <a:ea typeface="华文细黑" pitchFamily="2" charset="-122"/>
                </a:defRPr>
              </a:lvl2pPr>
              <a:lvl3pPr marL="1143000" indent="-228600" eaLnBrk="0" hangingPunct="0">
                <a:defRPr>
                  <a:solidFill>
                    <a:schemeClr val="tx1"/>
                  </a:solidFill>
                  <a:latin typeface="Arial" charset="0"/>
                  <a:ea typeface="华文细黑" pitchFamily="2" charset="-122"/>
                </a:defRPr>
              </a:lvl3pPr>
              <a:lvl4pPr marL="1600200" indent="-228600" eaLnBrk="0" hangingPunct="0">
                <a:defRPr>
                  <a:solidFill>
                    <a:schemeClr val="tx1"/>
                  </a:solidFill>
                  <a:latin typeface="Arial" charset="0"/>
                  <a:ea typeface="华文细黑" pitchFamily="2" charset="-122"/>
                </a:defRPr>
              </a:lvl4pPr>
              <a:lvl5pPr marL="2057400" indent="-228600" eaLnBrk="0" hangingPunct="0">
                <a:defRPr>
                  <a:solidFill>
                    <a:schemeClr val="tx1"/>
                  </a:solidFill>
                  <a:latin typeface="Arial" charset="0"/>
                  <a:ea typeface="华文细黑" pitchFamily="2" charset="-122"/>
                </a:defRPr>
              </a:lvl5pPr>
              <a:lvl6pPr marL="2514600" indent="-228600" eaLnBrk="0" fontAlgn="base" hangingPunct="0">
                <a:spcBef>
                  <a:spcPct val="0"/>
                </a:spcBef>
                <a:spcAft>
                  <a:spcPct val="0"/>
                </a:spcAft>
                <a:defRPr>
                  <a:solidFill>
                    <a:schemeClr val="tx1"/>
                  </a:solidFill>
                  <a:latin typeface="Arial" charset="0"/>
                  <a:ea typeface="华文细黑" pitchFamily="2" charset="-122"/>
                </a:defRPr>
              </a:lvl6pPr>
              <a:lvl7pPr marL="2971800" indent="-228600" eaLnBrk="0" fontAlgn="base" hangingPunct="0">
                <a:spcBef>
                  <a:spcPct val="0"/>
                </a:spcBef>
                <a:spcAft>
                  <a:spcPct val="0"/>
                </a:spcAft>
                <a:defRPr>
                  <a:solidFill>
                    <a:schemeClr val="tx1"/>
                  </a:solidFill>
                  <a:latin typeface="Arial" charset="0"/>
                  <a:ea typeface="华文细黑" pitchFamily="2" charset="-122"/>
                </a:defRPr>
              </a:lvl7pPr>
              <a:lvl8pPr marL="3429000" indent="-228600" eaLnBrk="0" fontAlgn="base" hangingPunct="0">
                <a:spcBef>
                  <a:spcPct val="0"/>
                </a:spcBef>
                <a:spcAft>
                  <a:spcPct val="0"/>
                </a:spcAft>
                <a:defRPr>
                  <a:solidFill>
                    <a:schemeClr val="tx1"/>
                  </a:solidFill>
                  <a:latin typeface="Arial" charset="0"/>
                  <a:ea typeface="华文细黑" pitchFamily="2" charset="-122"/>
                </a:defRPr>
              </a:lvl8pPr>
              <a:lvl9pPr marL="3886200" indent="-228600" eaLnBrk="0" fontAlgn="base" hangingPunct="0">
                <a:spcBef>
                  <a:spcPct val="0"/>
                </a:spcBef>
                <a:spcAft>
                  <a:spcPct val="0"/>
                </a:spcAft>
                <a:defRPr>
                  <a:solidFill>
                    <a:schemeClr val="tx1"/>
                  </a:solidFill>
                  <a:latin typeface="Arial" charset="0"/>
                  <a:ea typeface="华文细黑"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51" name="Oval 27"/>
            <p:cNvSpPr>
              <a:spLocks noChangeArrowheads="1"/>
            </p:cNvSpPr>
            <p:nvPr/>
          </p:nvSpPr>
          <p:spPr bwMode="auto">
            <a:xfrm>
              <a:off x="6779063" y="2263337"/>
              <a:ext cx="277645" cy="249356"/>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1" name="Freeform 38"/>
            <p:cNvSpPr>
              <a:spLocks/>
            </p:cNvSpPr>
            <p:nvPr/>
          </p:nvSpPr>
          <p:spPr bwMode="auto">
            <a:xfrm>
              <a:off x="3095284" y="1148503"/>
              <a:ext cx="838877" cy="272319"/>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headEnd/>
              <a:tailEnd/>
            </a:ln>
            <a:effectLst/>
          </p:spPr>
          <p:txBody>
            <a:bodyPr wrap="none" anchor="ctr"/>
            <a:lstStyle>
              <a:lvl1pPr eaLnBrk="0" hangingPunct="0">
                <a:defRPr>
                  <a:solidFill>
                    <a:schemeClr val="tx1"/>
                  </a:solidFill>
                  <a:latin typeface="Arial" charset="0"/>
                  <a:ea typeface="华文细黑" pitchFamily="2" charset="-122"/>
                </a:defRPr>
              </a:lvl1pPr>
              <a:lvl2pPr marL="742950" indent="-285750" eaLnBrk="0" hangingPunct="0">
                <a:defRPr>
                  <a:solidFill>
                    <a:schemeClr val="tx1"/>
                  </a:solidFill>
                  <a:latin typeface="Arial" charset="0"/>
                  <a:ea typeface="华文细黑" pitchFamily="2" charset="-122"/>
                </a:defRPr>
              </a:lvl2pPr>
              <a:lvl3pPr marL="1143000" indent="-228600" eaLnBrk="0" hangingPunct="0">
                <a:defRPr>
                  <a:solidFill>
                    <a:schemeClr val="tx1"/>
                  </a:solidFill>
                  <a:latin typeface="Arial" charset="0"/>
                  <a:ea typeface="华文细黑" pitchFamily="2" charset="-122"/>
                </a:defRPr>
              </a:lvl3pPr>
              <a:lvl4pPr marL="1600200" indent="-228600" eaLnBrk="0" hangingPunct="0">
                <a:defRPr>
                  <a:solidFill>
                    <a:schemeClr val="tx1"/>
                  </a:solidFill>
                  <a:latin typeface="Arial" charset="0"/>
                  <a:ea typeface="华文细黑" pitchFamily="2" charset="-122"/>
                </a:defRPr>
              </a:lvl4pPr>
              <a:lvl5pPr marL="2057400" indent="-228600" eaLnBrk="0" hangingPunct="0">
                <a:defRPr>
                  <a:solidFill>
                    <a:schemeClr val="tx1"/>
                  </a:solidFill>
                  <a:latin typeface="Arial" charset="0"/>
                  <a:ea typeface="华文细黑" pitchFamily="2" charset="-122"/>
                </a:defRPr>
              </a:lvl5pPr>
              <a:lvl6pPr marL="2514600" indent="-228600" eaLnBrk="0" fontAlgn="base" hangingPunct="0">
                <a:spcBef>
                  <a:spcPct val="0"/>
                </a:spcBef>
                <a:spcAft>
                  <a:spcPct val="0"/>
                </a:spcAft>
                <a:defRPr>
                  <a:solidFill>
                    <a:schemeClr val="tx1"/>
                  </a:solidFill>
                  <a:latin typeface="Arial" charset="0"/>
                  <a:ea typeface="华文细黑" pitchFamily="2" charset="-122"/>
                </a:defRPr>
              </a:lvl6pPr>
              <a:lvl7pPr marL="2971800" indent="-228600" eaLnBrk="0" fontAlgn="base" hangingPunct="0">
                <a:spcBef>
                  <a:spcPct val="0"/>
                </a:spcBef>
                <a:spcAft>
                  <a:spcPct val="0"/>
                </a:spcAft>
                <a:defRPr>
                  <a:solidFill>
                    <a:schemeClr val="tx1"/>
                  </a:solidFill>
                  <a:latin typeface="Arial" charset="0"/>
                  <a:ea typeface="华文细黑" pitchFamily="2" charset="-122"/>
                </a:defRPr>
              </a:lvl7pPr>
              <a:lvl8pPr marL="3429000" indent="-228600" eaLnBrk="0" fontAlgn="base" hangingPunct="0">
                <a:spcBef>
                  <a:spcPct val="0"/>
                </a:spcBef>
                <a:spcAft>
                  <a:spcPct val="0"/>
                </a:spcAft>
                <a:defRPr>
                  <a:solidFill>
                    <a:schemeClr val="tx1"/>
                  </a:solidFill>
                  <a:latin typeface="Arial" charset="0"/>
                  <a:ea typeface="华文细黑" pitchFamily="2" charset="-122"/>
                </a:defRPr>
              </a:lvl8pPr>
              <a:lvl9pPr marL="3886200" indent="-228600" eaLnBrk="0" fontAlgn="base" hangingPunct="0">
                <a:spcBef>
                  <a:spcPct val="0"/>
                </a:spcBef>
                <a:spcAft>
                  <a:spcPct val="0"/>
                </a:spcAft>
                <a:defRPr>
                  <a:solidFill>
                    <a:schemeClr val="tx1"/>
                  </a:solidFill>
                  <a:latin typeface="Arial" charset="0"/>
                  <a:ea typeface="华文细黑"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2" name="Oval 39"/>
            <p:cNvSpPr>
              <a:spLocks noChangeArrowheads="1"/>
            </p:cNvSpPr>
            <p:nvPr/>
          </p:nvSpPr>
          <p:spPr bwMode="auto">
            <a:xfrm>
              <a:off x="3220007" y="1163223"/>
              <a:ext cx="210643" cy="188599"/>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38" name="Freeform 42"/>
            <p:cNvSpPr>
              <a:spLocks/>
            </p:cNvSpPr>
            <p:nvPr/>
          </p:nvSpPr>
          <p:spPr bwMode="auto">
            <a:xfrm>
              <a:off x="3859229" y="644073"/>
              <a:ext cx="1314058" cy="283285"/>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headEnd/>
              <a:tailEnd/>
            </a:ln>
            <a:effectLst/>
          </p:spPr>
          <p:txBody>
            <a:bodyPr wrap="none" anchor="ctr"/>
            <a:lstStyle>
              <a:lvl1pPr eaLnBrk="0" hangingPunct="0">
                <a:defRPr>
                  <a:solidFill>
                    <a:schemeClr val="tx1"/>
                  </a:solidFill>
                  <a:latin typeface="Arial" charset="0"/>
                  <a:ea typeface="华文细黑" pitchFamily="2" charset="-122"/>
                </a:defRPr>
              </a:lvl1pPr>
              <a:lvl2pPr marL="742950" indent="-285750" eaLnBrk="0" hangingPunct="0">
                <a:defRPr>
                  <a:solidFill>
                    <a:schemeClr val="tx1"/>
                  </a:solidFill>
                  <a:latin typeface="Arial" charset="0"/>
                  <a:ea typeface="华文细黑" pitchFamily="2" charset="-122"/>
                </a:defRPr>
              </a:lvl2pPr>
              <a:lvl3pPr marL="1143000" indent="-228600" eaLnBrk="0" hangingPunct="0">
                <a:defRPr>
                  <a:solidFill>
                    <a:schemeClr val="tx1"/>
                  </a:solidFill>
                  <a:latin typeface="Arial" charset="0"/>
                  <a:ea typeface="华文细黑" pitchFamily="2" charset="-122"/>
                </a:defRPr>
              </a:lvl3pPr>
              <a:lvl4pPr marL="1600200" indent="-228600" eaLnBrk="0" hangingPunct="0">
                <a:defRPr>
                  <a:solidFill>
                    <a:schemeClr val="tx1"/>
                  </a:solidFill>
                  <a:latin typeface="Arial" charset="0"/>
                  <a:ea typeface="华文细黑" pitchFamily="2" charset="-122"/>
                </a:defRPr>
              </a:lvl4pPr>
              <a:lvl5pPr marL="2057400" indent="-228600" eaLnBrk="0" hangingPunct="0">
                <a:defRPr>
                  <a:solidFill>
                    <a:schemeClr val="tx1"/>
                  </a:solidFill>
                  <a:latin typeface="Arial" charset="0"/>
                  <a:ea typeface="华文细黑" pitchFamily="2" charset="-122"/>
                </a:defRPr>
              </a:lvl5pPr>
              <a:lvl6pPr marL="2514600" indent="-228600" eaLnBrk="0" fontAlgn="base" hangingPunct="0">
                <a:spcBef>
                  <a:spcPct val="0"/>
                </a:spcBef>
                <a:spcAft>
                  <a:spcPct val="0"/>
                </a:spcAft>
                <a:defRPr>
                  <a:solidFill>
                    <a:schemeClr val="tx1"/>
                  </a:solidFill>
                  <a:latin typeface="Arial" charset="0"/>
                  <a:ea typeface="华文细黑" pitchFamily="2" charset="-122"/>
                </a:defRPr>
              </a:lvl6pPr>
              <a:lvl7pPr marL="2971800" indent="-228600" eaLnBrk="0" fontAlgn="base" hangingPunct="0">
                <a:spcBef>
                  <a:spcPct val="0"/>
                </a:spcBef>
                <a:spcAft>
                  <a:spcPct val="0"/>
                </a:spcAft>
                <a:defRPr>
                  <a:solidFill>
                    <a:schemeClr val="tx1"/>
                  </a:solidFill>
                  <a:latin typeface="Arial" charset="0"/>
                  <a:ea typeface="华文细黑" pitchFamily="2" charset="-122"/>
                </a:defRPr>
              </a:lvl7pPr>
              <a:lvl8pPr marL="3429000" indent="-228600" eaLnBrk="0" fontAlgn="base" hangingPunct="0">
                <a:spcBef>
                  <a:spcPct val="0"/>
                </a:spcBef>
                <a:spcAft>
                  <a:spcPct val="0"/>
                </a:spcAft>
                <a:defRPr>
                  <a:solidFill>
                    <a:schemeClr val="tx1"/>
                  </a:solidFill>
                  <a:latin typeface="Arial" charset="0"/>
                  <a:ea typeface="华文细黑" pitchFamily="2" charset="-122"/>
                </a:defRPr>
              </a:lvl8pPr>
              <a:lvl9pPr marL="3886200" indent="-228600" eaLnBrk="0" fontAlgn="base" hangingPunct="0">
                <a:spcBef>
                  <a:spcPct val="0"/>
                </a:spcBef>
                <a:spcAft>
                  <a:spcPct val="0"/>
                </a:spcAft>
                <a:defRPr>
                  <a:solidFill>
                    <a:schemeClr val="tx1"/>
                  </a:solidFill>
                  <a:latin typeface="Arial" charset="0"/>
                  <a:ea typeface="华文细黑"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39" name="Oval 43"/>
            <p:cNvSpPr>
              <a:spLocks noChangeArrowheads="1"/>
            </p:cNvSpPr>
            <p:nvPr/>
          </p:nvSpPr>
          <p:spPr bwMode="auto">
            <a:xfrm>
              <a:off x="3984729" y="658885"/>
              <a:ext cx="327592" cy="196263"/>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58" name="Oval 17"/>
            <p:cNvSpPr>
              <a:spLocks noChangeArrowheads="1"/>
            </p:cNvSpPr>
            <p:nvPr/>
          </p:nvSpPr>
          <p:spPr bwMode="auto">
            <a:xfrm>
              <a:off x="6572264" y="2071678"/>
              <a:ext cx="2143140" cy="1571636"/>
            </a:xfrm>
            <a:prstGeom prst="ellipse">
              <a:avLst/>
            </a:prstGeom>
            <a:gradFill rotWithShape="1">
              <a:gsLst>
                <a:gs pos="0">
                  <a:srgbClr val="3399FF"/>
                </a:gs>
                <a:gs pos="100000">
                  <a:srgbClr val="0E58C4"/>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algn="ctr" defTabSz="914400" eaLnBrk="1" fontAlgn="base" latinLnBrk="0" hangingPunct="1">
                <a:lnSpc>
                  <a:spcPct val="100000"/>
                </a:lnSpc>
                <a:spcBef>
                  <a:spcPct val="0"/>
                </a:spcBef>
                <a:spcAft>
                  <a:spcPts val="0"/>
                </a:spcAft>
                <a:buClrTx/>
                <a:buSzTx/>
                <a:buFontTx/>
                <a:buNone/>
                <a:tabLst/>
                <a:defRPr/>
              </a:pPr>
              <a:r>
                <a:rPr lang="zh-CN" altLang="en-US" sz="3600" kern="0" dirty="0" smtClean="0">
                  <a:solidFill>
                    <a:srgbClr val="FFFFFF"/>
                  </a:solidFill>
                  <a:latin typeface="华文行楷" pitchFamily="2" charset="-122"/>
                  <a:ea typeface="华文行楷" pitchFamily="2" charset="-122"/>
                </a:rPr>
                <a:t>撒都该人</a:t>
              </a:r>
            </a:p>
          </p:txBody>
        </p:sp>
        <p:sp>
          <p:nvSpPr>
            <p:cNvPr id="59" name="Freeform 18"/>
            <p:cNvSpPr>
              <a:spLocks/>
            </p:cNvSpPr>
            <p:nvPr/>
          </p:nvSpPr>
          <p:spPr bwMode="auto">
            <a:xfrm>
              <a:off x="6682154" y="2074040"/>
              <a:ext cx="1250631" cy="377414"/>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headEnd/>
              <a:tailEnd/>
            </a:ln>
            <a:effectLst/>
          </p:spPr>
          <p:txBody>
            <a:bodyPr wrap="none" anchor="ctr"/>
            <a:lstStyle>
              <a:lvl1pPr eaLnBrk="0" hangingPunct="0">
                <a:defRPr>
                  <a:solidFill>
                    <a:schemeClr val="tx1"/>
                  </a:solidFill>
                  <a:latin typeface="Arial" charset="0"/>
                  <a:ea typeface="华文细黑" pitchFamily="2" charset="-122"/>
                </a:defRPr>
              </a:lvl1pPr>
              <a:lvl2pPr marL="742950" indent="-285750" eaLnBrk="0" hangingPunct="0">
                <a:defRPr>
                  <a:solidFill>
                    <a:schemeClr val="tx1"/>
                  </a:solidFill>
                  <a:latin typeface="Arial" charset="0"/>
                  <a:ea typeface="华文细黑" pitchFamily="2" charset="-122"/>
                </a:defRPr>
              </a:lvl2pPr>
              <a:lvl3pPr marL="1143000" indent="-228600" eaLnBrk="0" hangingPunct="0">
                <a:defRPr>
                  <a:solidFill>
                    <a:schemeClr val="tx1"/>
                  </a:solidFill>
                  <a:latin typeface="Arial" charset="0"/>
                  <a:ea typeface="华文细黑" pitchFamily="2" charset="-122"/>
                </a:defRPr>
              </a:lvl3pPr>
              <a:lvl4pPr marL="1600200" indent="-228600" eaLnBrk="0" hangingPunct="0">
                <a:defRPr>
                  <a:solidFill>
                    <a:schemeClr val="tx1"/>
                  </a:solidFill>
                  <a:latin typeface="Arial" charset="0"/>
                  <a:ea typeface="华文细黑" pitchFamily="2" charset="-122"/>
                </a:defRPr>
              </a:lvl4pPr>
              <a:lvl5pPr marL="2057400" indent="-228600" eaLnBrk="0" hangingPunct="0">
                <a:defRPr>
                  <a:solidFill>
                    <a:schemeClr val="tx1"/>
                  </a:solidFill>
                  <a:latin typeface="Arial" charset="0"/>
                  <a:ea typeface="华文细黑" pitchFamily="2" charset="-122"/>
                </a:defRPr>
              </a:lvl5pPr>
              <a:lvl6pPr marL="2514600" indent="-228600" eaLnBrk="0" fontAlgn="base" hangingPunct="0">
                <a:spcBef>
                  <a:spcPct val="0"/>
                </a:spcBef>
                <a:spcAft>
                  <a:spcPct val="0"/>
                </a:spcAft>
                <a:defRPr>
                  <a:solidFill>
                    <a:schemeClr val="tx1"/>
                  </a:solidFill>
                  <a:latin typeface="Arial" charset="0"/>
                  <a:ea typeface="华文细黑" pitchFamily="2" charset="-122"/>
                </a:defRPr>
              </a:lvl6pPr>
              <a:lvl7pPr marL="2971800" indent="-228600" eaLnBrk="0" fontAlgn="base" hangingPunct="0">
                <a:spcBef>
                  <a:spcPct val="0"/>
                </a:spcBef>
                <a:spcAft>
                  <a:spcPct val="0"/>
                </a:spcAft>
                <a:defRPr>
                  <a:solidFill>
                    <a:schemeClr val="tx1"/>
                  </a:solidFill>
                  <a:latin typeface="Arial" charset="0"/>
                  <a:ea typeface="华文细黑" pitchFamily="2" charset="-122"/>
                </a:defRPr>
              </a:lvl7pPr>
              <a:lvl8pPr marL="3429000" indent="-228600" eaLnBrk="0" fontAlgn="base" hangingPunct="0">
                <a:spcBef>
                  <a:spcPct val="0"/>
                </a:spcBef>
                <a:spcAft>
                  <a:spcPct val="0"/>
                </a:spcAft>
                <a:defRPr>
                  <a:solidFill>
                    <a:schemeClr val="tx1"/>
                  </a:solidFill>
                  <a:latin typeface="Arial" charset="0"/>
                  <a:ea typeface="华文细黑" pitchFamily="2" charset="-122"/>
                </a:defRPr>
              </a:lvl8pPr>
              <a:lvl9pPr marL="3886200" indent="-228600" eaLnBrk="0" fontAlgn="base" hangingPunct="0">
                <a:spcBef>
                  <a:spcPct val="0"/>
                </a:spcBef>
                <a:spcAft>
                  <a:spcPct val="0"/>
                </a:spcAft>
                <a:defRPr>
                  <a:solidFill>
                    <a:schemeClr val="tx1"/>
                  </a:solidFill>
                  <a:latin typeface="Arial" charset="0"/>
                  <a:ea typeface="华文细黑"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60" name="Oval 19"/>
            <p:cNvSpPr>
              <a:spLocks noChangeArrowheads="1"/>
            </p:cNvSpPr>
            <p:nvPr/>
          </p:nvSpPr>
          <p:spPr bwMode="auto">
            <a:xfrm>
              <a:off x="7039343" y="2145478"/>
              <a:ext cx="314035" cy="261384"/>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61" name="Oval 17"/>
            <p:cNvSpPr>
              <a:spLocks noChangeArrowheads="1"/>
            </p:cNvSpPr>
            <p:nvPr/>
          </p:nvSpPr>
          <p:spPr bwMode="auto">
            <a:xfrm>
              <a:off x="3676292" y="497680"/>
              <a:ext cx="2143140" cy="1571636"/>
            </a:xfrm>
            <a:prstGeom prst="ellipse">
              <a:avLst/>
            </a:prstGeom>
            <a:gradFill rotWithShape="1">
              <a:gsLst>
                <a:gs pos="0">
                  <a:srgbClr val="3399FF"/>
                </a:gs>
                <a:gs pos="100000">
                  <a:srgbClr val="0E58C4"/>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algn="ctr" defTabSz="914400" eaLnBrk="1" fontAlgn="base" latinLnBrk="0" hangingPunct="1">
                <a:lnSpc>
                  <a:spcPct val="100000"/>
                </a:lnSpc>
                <a:spcBef>
                  <a:spcPct val="0"/>
                </a:spcBef>
                <a:spcAft>
                  <a:spcPts val="0"/>
                </a:spcAft>
                <a:buClrTx/>
                <a:buSzTx/>
                <a:buFontTx/>
                <a:buNone/>
                <a:tabLst/>
                <a:defRPr/>
              </a:pPr>
              <a:r>
                <a:rPr lang="zh-CN" altLang="en-US" sz="3600" kern="0" dirty="0" smtClean="0">
                  <a:solidFill>
                    <a:srgbClr val="FFFFFF"/>
                  </a:solidFill>
                  <a:latin typeface="华文行楷" pitchFamily="2" charset="-122"/>
                  <a:ea typeface="华文行楷" pitchFamily="2" charset="-122"/>
                </a:rPr>
                <a:t>法利赛人</a:t>
              </a:r>
            </a:p>
          </p:txBody>
        </p:sp>
        <p:sp>
          <p:nvSpPr>
            <p:cNvPr id="62" name="Freeform 18"/>
            <p:cNvSpPr>
              <a:spLocks/>
            </p:cNvSpPr>
            <p:nvPr/>
          </p:nvSpPr>
          <p:spPr bwMode="auto">
            <a:xfrm>
              <a:off x="3786182" y="500042"/>
              <a:ext cx="1250631" cy="377414"/>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headEnd/>
              <a:tailEnd/>
            </a:ln>
            <a:effectLst/>
          </p:spPr>
          <p:txBody>
            <a:bodyPr wrap="none" anchor="ctr"/>
            <a:lstStyle>
              <a:lvl1pPr eaLnBrk="0" hangingPunct="0">
                <a:defRPr>
                  <a:solidFill>
                    <a:schemeClr val="tx1"/>
                  </a:solidFill>
                  <a:latin typeface="Arial" charset="0"/>
                  <a:ea typeface="华文细黑" pitchFamily="2" charset="-122"/>
                </a:defRPr>
              </a:lvl1pPr>
              <a:lvl2pPr marL="742950" indent="-285750" eaLnBrk="0" hangingPunct="0">
                <a:defRPr>
                  <a:solidFill>
                    <a:schemeClr val="tx1"/>
                  </a:solidFill>
                  <a:latin typeface="Arial" charset="0"/>
                  <a:ea typeface="华文细黑" pitchFamily="2" charset="-122"/>
                </a:defRPr>
              </a:lvl2pPr>
              <a:lvl3pPr marL="1143000" indent="-228600" eaLnBrk="0" hangingPunct="0">
                <a:defRPr>
                  <a:solidFill>
                    <a:schemeClr val="tx1"/>
                  </a:solidFill>
                  <a:latin typeface="Arial" charset="0"/>
                  <a:ea typeface="华文细黑" pitchFamily="2" charset="-122"/>
                </a:defRPr>
              </a:lvl3pPr>
              <a:lvl4pPr marL="1600200" indent="-228600" eaLnBrk="0" hangingPunct="0">
                <a:defRPr>
                  <a:solidFill>
                    <a:schemeClr val="tx1"/>
                  </a:solidFill>
                  <a:latin typeface="Arial" charset="0"/>
                  <a:ea typeface="华文细黑" pitchFamily="2" charset="-122"/>
                </a:defRPr>
              </a:lvl4pPr>
              <a:lvl5pPr marL="2057400" indent="-228600" eaLnBrk="0" hangingPunct="0">
                <a:defRPr>
                  <a:solidFill>
                    <a:schemeClr val="tx1"/>
                  </a:solidFill>
                  <a:latin typeface="Arial" charset="0"/>
                  <a:ea typeface="华文细黑" pitchFamily="2" charset="-122"/>
                </a:defRPr>
              </a:lvl5pPr>
              <a:lvl6pPr marL="2514600" indent="-228600" eaLnBrk="0" fontAlgn="base" hangingPunct="0">
                <a:spcBef>
                  <a:spcPct val="0"/>
                </a:spcBef>
                <a:spcAft>
                  <a:spcPct val="0"/>
                </a:spcAft>
                <a:defRPr>
                  <a:solidFill>
                    <a:schemeClr val="tx1"/>
                  </a:solidFill>
                  <a:latin typeface="Arial" charset="0"/>
                  <a:ea typeface="华文细黑" pitchFamily="2" charset="-122"/>
                </a:defRPr>
              </a:lvl6pPr>
              <a:lvl7pPr marL="2971800" indent="-228600" eaLnBrk="0" fontAlgn="base" hangingPunct="0">
                <a:spcBef>
                  <a:spcPct val="0"/>
                </a:spcBef>
                <a:spcAft>
                  <a:spcPct val="0"/>
                </a:spcAft>
                <a:defRPr>
                  <a:solidFill>
                    <a:schemeClr val="tx1"/>
                  </a:solidFill>
                  <a:latin typeface="Arial" charset="0"/>
                  <a:ea typeface="华文细黑" pitchFamily="2" charset="-122"/>
                </a:defRPr>
              </a:lvl7pPr>
              <a:lvl8pPr marL="3429000" indent="-228600" eaLnBrk="0" fontAlgn="base" hangingPunct="0">
                <a:spcBef>
                  <a:spcPct val="0"/>
                </a:spcBef>
                <a:spcAft>
                  <a:spcPct val="0"/>
                </a:spcAft>
                <a:defRPr>
                  <a:solidFill>
                    <a:schemeClr val="tx1"/>
                  </a:solidFill>
                  <a:latin typeface="Arial" charset="0"/>
                  <a:ea typeface="华文细黑" pitchFamily="2" charset="-122"/>
                </a:defRPr>
              </a:lvl8pPr>
              <a:lvl9pPr marL="3886200" indent="-228600" eaLnBrk="0" fontAlgn="base" hangingPunct="0">
                <a:spcBef>
                  <a:spcPct val="0"/>
                </a:spcBef>
                <a:spcAft>
                  <a:spcPct val="0"/>
                </a:spcAft>
                <a:defRPr>
                  <a:solidFill>
                    <a:schemeClr val="tx1"/>
                  </a:solidFill>
                  <a:latin typeface="Arial" charset="0"/>
                  <a:ea typeface="华文细黑"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63" name="Oval 19"/>
            <p:cNvSpPr>
              <a:spLocks noChangeArrowheads="1"/>
            </p:cNvSpPr>
            <p:nvPr/>
          </p:nvSpPr>
          <p:spPr bwMode="auto">
            <a:xfrm>
              <a:off x="4143371" y="571480"/>
              <a:ext cx="314035" cy="261384"/>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65" name="Oval 17"/>
            <p:cNvSpPr>
              <a:spLocks noChangeArrowheads="1"/>
            </p:cNvSpPr>
            <p:nvPr/>
          </p:nvSpPr>
          <p:spPr bwMode="auto">
            <a:xfrm>
              <a:off x="1247400" y="4641084"/>
              <a:ext cx="2143140" cy="1571636"/>
            </a:xfrm>
            <a:prstGeom prst="ellipse">
              <a:avLst/>
            </a:prstGeom>
            <a:gradFill rotWithShape="1">
              <a:gsLst>
                <a:gs pos="0">
                  <a:srgbClr val="3399FF"/>
                </a:gs>
                <a:gs pos="100000">
                  <a:srgbClr val="0E58C4"/>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algn="ctr" defTabSz="914400" eaLnBrk="1" fontAlgn="base" latinLnBrk="0" hangingPunct="1">
                <a:lnSpc>
                  <a:spcPct val="100000"/>
                </a:lnSpc>
                <a:spcBef>
                  <a:spcPct val="0"/>
                </a:spcBef>
                <a:spcAft>
                  <a:spcPts val="0"/>
                </a:spcAft>
                <a:buClrTx/>
                <a:buSzTx/>
                <a:buFontTx/>
                <a:buNone/>
                <a:tabLst/>
                <a:defRPr/>
              </a:pPr>
              <a:r>
                <a:rPr lang="zh-CN" altLang="en-US" sz="3600" kern="0" dirty="0" smtClean="0">
                  <a:solidFill>
                    <a:srgbClr val="FFFFFF"/>
                  </a:solidFill>
                  <a:latin typeface="华文行楷" pitchFamily="2" charset="-122"/>
                  <a:ea typeface="华文行楷" pitchFamily="2" charset="-122"/>
                </a:rPr>
                <a:t>希律党</a:t>
              </a:r>
            </a:p>
          </p:txBody>
        </p:sp>
        <p:sp>
          <p:nvSpPr>
            <p:cNvPr id="66" name="Freeform 18"/>
            <p:cNvSpPr>
              <a:spLocks/>
            </p:cNvSpPr>
            <p:nvPr/>
          </p:nvSpPr>
          <p:spPr bwMode="auto">
            <a:xfrm>
              <a:off x="1357290" y="4643446"/>
              <a:ext cx="1250631" cy="377414"/>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headEnd/>
              <a:tailEnd/>
            </a:ln>
            <a:effectLst/>
          </p:spPr>
          <p:txBody>
            <a:bodyPr wrap="none" anchor="ctr"/>
            <a:lstStyle>
              <a:lvl1pPr eaLnBrk="0" hangingPunct="0">
                <a:defRPr>
                  <a:solidFill>
                    <a:schemeClr val="tx1"/>
                  </a:solidFill>
                  <a:latin typeface="Arial" charset="0"/>
                  <a:ea typeface="华文细黑" pitchFamily="2" charset="-122"/>
                </a:defRPr>
              </a:lvl1pPr>
              <a:lvl2pPr marL="742950" indent="-285750" eaLnBrk="0" hangingPunct="0">
                <a:defRPr>
                  <a:solidFill>
                    <a:schemeClr val="tx1"/>
                  </a:solidFill>
                  <a:latin typeface="Arial" charset="0"/>
                  <a:ea typeface="华文细黑" pitchFamily="2" charset="-122"/>
                </a:defRPr>
              </a:lvl2pPr>
              <a:lvl3pPr marL="1143000" indent="-228600" eaLnBrk="0" hangingPunct="0">
                <a:defRPr>
                  <a:solidFill>
                    <a:schemeClr val="tx1"/>
                  </a:solidFill>
                  <a:latin typeface="Arial" charset="0"/>
                  <a:ea typeface="华文细黑" pitchFamily="2" charset="-122"/>
                </a:defRPr>
              </a:lvl3pPr>
              <a:lvl4pPr marL="1600200" indent="-228600" eaLnBrk="0" hangingPunct="0">
                <a:defRPr>
                  <a:solidFill>
                    <a:schemeClr val="tx1"/>
                  </a:solidFill>
                  <a:latin typeface="Arial" charset="0"/>
                  <a:ea typeface="华文细黑" pitchFamily="2" charset="-122"/>
                </a:defRPr>
              </a:lvl4pPr>
              <a:lvl5pPr marL="2057400" indent="-228600" eaLnBrk="0" hangingPunct="0">
                <a:defRPr>
                  <a:solidFill>
                    <a:schemeClr val="tx1"/>
                  </a:solidFill>
                  <a:latin typeface="Arial" charset="0"/>
                  <a:ea typeface="华文细黑" pitchFamily="2" charset="-122"/>
                </a:defRPr>
              </a:lvl5pPr>
              <a:lvl6pPr marL="2514600" indent="-228600" eaLnBrk="0" fontAlgn="base" hangingPunct="0">
                <a:spcBef>
                  <a:spcPct val="0"/>
                </a:spcBef>
                <a:spcAft>
                  <a:spcPct val="0"/>
                </a:spcAft>
                <a:defRPr>
                  <a:solidFill>
                    <a:schemeClr val="tx1"/>
                  </a:solidFill>
                  <a:latin typeface="Arial" charset="0"/>
                  <a:ea typeface="华文细黑" pitchFamily="2" charset="-122"/>
                </a:defRPr>
              </a:lvl6pPr>
              <a:lvl7pPr marL="2971800" indent="-228600" eaLnBrk="0" fontAlgn="base" hangingPunct="0">
                <a:spcBef>
                  <a:spcPct val="0"/>
                </a:spcBef>
                <a:spcAft>
                  <a:spcPct val="0"/>
                </a:spcAft>
                <a:defRPr>
                  <a:solidFill>
                    <a:schemeClr val="tx1"/>
                  </a:solidFill>
                  <a:latin typeface="Arial" charset="0"/>
                  <a:ea typeface="华文细黑" pitchFamily="2" charset="-122"/>
                </a:defRPr>
              </a:lvl7pPr>
              <a:lvl8pPr marL="3429000" indent="-228600" eaLnBrk="0" fontAlgn="base" hangingPunct="0">
                <a:spcBef>
                  <a:spcPct val="0"/>
                </a:spcBef>
                <a:spcAft>
                  <a:spcPct val="0"/>
                </a:spcAft>
                <a:defRPr>
                  <a:solidFill>
                    <a:schemeClr val="tx1"/>
                  </a:solidFill>
                  <a:latin typeface="Arial" charset="0"/>
                  <a:ea typeface="华文细黑" pitchFamily="2" charset="-122"/>
                </a:defRPr>
              </a:lvl8pPr>
              <a:lvl9pPr marL="3886200" indent="-228600" eaLnBrk="0" fontAlgn="base" hangingPunct="0">
                <a:spcBef>
                  <a:spcPct val="0"/>
                </a:spcBef>
                <a:spcAft>
                  <a:spcPct val="0"/>
                </a:spcAft>
                <a:defRPr>
                  <a:solidFill>
                    <a:schemeClr val="tx1"/>
                  </a:solidFill>
                  <a:latin typeface="Arial" charset="0"/>
                  <a:ea typeface="华文细黑"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67" name="Oval 19"/>
            <p:cNvSpPr>
              <a:spLocks noChangeArrowheads="1"/>
            </p:cNvSpPr>
            <p:nvPr/>
          </p:nvSpPr>
          <p:spPr bwMode="auto">
            <a:xfrm>
              <a:off x="1714479" y="4714884"/>
              <a:ext cx="314035" cy="261384"/>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68" name="Oval 17"/>
            <p:cNvSpPr>
              <a:spLocks noChangeArrowheads="1"/>
            </p:cNvSpPr>
            <p:nvPr/>
          </p:nvSpPr>
          <p:spPr bwMode="auto">
            <a:xfrm>
              <a:off x="5929322" y="4714884"/>
              <a:ext cx="2143140" cy="1571636"/>
            </a:xfrm>
            <a:prstGeom prst="ellipse">
              <a:avLst/>
            </a:prstGeom>
            <a:gradFill rotWithShape="1">
              <a:gsLst>
                <a:gs pos="0">
                  <a:srgbClr val="3399FF"/>
                </a:gs>
                <a:gs pos="100000">
                  <a:srgbClr val="0E58C4"/>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algn="ctr" defTabSz="914400" eaLnBrk="1" fontAlgn="base" latinLnBrk="0" hangingPunct="1">
                <a:lnSpc>
                  <a:spcPct val="100000"/>
                </a:lnSpc>
                <a:spcBef>
                  <a:spcPct val="0"/>
                </a:spcBef>
                <a:spcAft>
                  <a:spcPts val="0"/>
                </a:spcAft>
                <a:buClrTx/>
                <a:buSzTx/>
                <a:buFontTx/>
                <a:buNone/>
                <a:tabLst/>
                <a:defRPr/>
              </a:pPr>
              <a:r>
                <a:rPr lang="zh-CN" altLang="en-US" sz="3600" kern="0" dirty="0" smtClean="0">
                  <a:solidFill>
                    <a:srgbClr val="FFFFFF"/>
                  </a:solidFill>
                  <a:latin typeface="华文行楷" pitchFamily="2" charset="-122"/>
                  <a:ea typeface="华文行楷" pitchFamily="2" charset="-122"/>
                </a:rPr>
                <a:t>奋锐党</a:t>
              </a:r>
            </a:p>
          </p:txBody>
        </p:sp>
        <p:sp>
          <p:nvSpPr>
            <p:cNvPr id="69" name="Freeform 18"/>
            <p:cNvSpPr>
              <a:spLocks/>
            </p:cNvSpPr>
            <p:nvPr/>
          </p:nvSpPr>
          <p:spPr bwMode="auto">
            <a:xfrm>
              <a:off x="6039212" y="4717246"/>
              <a:ext cx="1250631" cy="377414"/>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headEnd/>
              <a:tailEnd/>
            </a:ln>
            <a:effectLst/>
          </p:spPr>
          <p:txBody>
            <a:bodyPr wrap="none" anchor="ctr"/>
            <a:lstStyle>
              <a:lvl1pPr eaLnBrk="0" hangingPunct="0">
                <a:defRPr>
                  <a:solidFill>
                    <a:schemeClr val="tx1"/>
                  </a:solidFill>
                  <a:latin typeface="Arial" charset="0"/>
                  <a:ea typeface="华文细黑" pitchFamily="2" charset="-122"/>
                </a:defRPr>
              </a:lvl1pPr>
              <a:lvl2pPr marL="742950" indent="-285750" eaLnBrk="0" hangingPunct="0">
                <a:defRPr>
                  <a:solidFill>
                    <a:schemeClr val="tx1"/>
                  </a:solidFill>
                  <a:latin typeface="Arial" charset="0"/>
                  <a:ea typeface="华文细黑" pitchFamily="2" charset="-122"/>
                </a:defRPr>
              </a:lvl2pPr>
              <a:lvl3pPr marL="1143000" indent="-228600" eaLnBrk="0" hangingPunct="0">
                <a:defRPr>
                  <a:solidFill>
                    <a:schemeClr val="tx1"/>
                  </a:solidFill>
                  <a:latin typeface="Arial" charset="0"/>
                  <a:ea typeface="华文细黑" pitchFamily="2" charset="-122"/>
                </a:defRPr>
              </a:lvl3pPr>
              <a:lvl4pPr marL="1600200" indent="-228600" eaLnBrk="0" hangingPunct="0">
                <a:defRPr>
                  <a:solidFill>
                    <a:schemeClr val="tx1"/>
                  </a:solidFill>
                  <a:latin typeface="Arial" charset="0"/>
                  <a:ea typeface="华文细黑" pitchFamily="2" charset="-122"/>
                </a:defRPr>
              </a:lvl4pPr>
              <a:lvl5pPr marL="2057400" indent="-228600" eaLnBrk="0" hangingPunct="0">
                <a:defRPr>
                  <a:solidFill>
                    <a:schemeClr val="tx1"/>
                  </a:solidFill>
                  <a:latin typeface="Arial" charset="0"/>
                  <a:ea typeface="华文细黑" pitchFamily="2" charset="-122"/>
                </a:defRPr>
              </a:lvl5pPr>
              <a:lvl6pPr marL="2514600" indent="-228600" eaLnBrk="0" fontAlgn="base" hangingPunct="0">
                <a:spcBef>
                  <a:spcPct val="0"/>
                </a:spcBef>
                <a:spcAft>
                  <a:spcPct val="0"/>
                </a:spcAft>
                <a:defRPr>
                  <a:solidFill>
                    <a:schemeClr val="tx1"/>
                  </a:solidFill>
                  <a:latin typeface="Arial" charset="0"/>
                  <a:ea typeface="华文细黑" pitchFamily="2" charset="-122"/>
                </a:defRPr>
              </a:lvl6pPr>
              <a:lvl7pPr marL="2971800" indent="-228600" eaLnBrk="0" fontAlgn="base" hangingPunct="0">
                <a:spcBef>
                  <a:spcPct val="0"/>
                </a:spcBef>
                <a:spcAft>
                  <a:spcPct val="0"/>
                </a:spcAft>
                <a:defRPr>
                  <a:solidFill>
                    <a:schemeClr val="tx1"/>
                  </a:solidFill>
                  <a:latin typeface="Arial" charset="0"/>
                  <a:ea typeface="华文细黑" pitchFamily="2" charset="-122"/>
                </a:defRPr>
              </a:lvl7pPr>
              <a:lvl8pPr marL="3429000" indent="-228600" eaLnBrk="0" fontAlgn="base" hangingPunct="0">
                <a:spcBef>
                  <a:spcPct val="0"/>
                </a:spcBef>
                <a:spcAft>
                  <a:spcPct val="0"/>
                </a:spcAft>
                <a:defRPr>
                  <a:solidFill>
                    <a:schemeClr val="tx1"/>
                  </a:solidFill>
                  <a:latin typeface="Arial" charset="0"/>
                  <a:ea typeface="华文细黑" pitchFamily="2" charset="-122"/>
                </a:defRPr>
              </a:lvl8pPr>
              <a:lvl9pPr marL="3886200" indent="-228600" eaLnBrk="0" fontAlgn="base" hangingPunct="0">
                <a:spcBef>
                  <a:spcPct val="0"/>
                </a:spcBef>
                <a:spcAft>
                  <a:spcPct val="0"/>
                </a:spcAft>
                <a:defRPr>
                  <a:solidFill>
                    <a:schemeClr val="tx1"/>
                  </a:solidFill>
                  <a:latin typeface="Arial" charset="0"/>
                  <a:ea typeface="华文细黑"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70" name="Oval 19"/>
            <p:cNvSpPr>
              <a:spLocks noChangeArrowheads="1"/>
            </p:cNvSpPr>
            <p:nvPr/>
          </p:nvSpPr>
          <p:spPr bwMode="auto">
            <a:xfrm>
              <a:off x="6396401" y="4788684"/>
              <a:ext cx="314035" cy="261384"/>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74" name="Oval 17"/>
            <p:cNvSpPr>
              <a:spLocks noChangeArrowheads="1"/>
            </p:cNvSpPr>
            <p:nvPr/>
          </p:nvSpPr>
          <p:spPr bwMode="auto">
            <a:xfrm>
              <a:off x="604459" y="2069316"/>
              <a:ext cx="2143140" cy="1571636"/>
            </a:xfrm>
            <a:prstGeom prst="ellipse">
              <a:avLst/>
            </a:prstGeom>
            <a:gradFill rotWithShape="1">
              <a:gsLst>
                <a:gs pos="0">
                  <a:srgbClr val="3399FF"/>
                </a:gs>
                <a:gs pos="100000">
                  <a:srgbClr val="0E58C4"/>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algn="ctr" defTabSz="914400" eaLnBrk="1" fontAlgn="base" latinLnBrk="0" hangingPunct="1">
                <a:lnSpc>
                  <a:spcPct val="100000"/>
                </a:lnSpc>
                <a:spcBef>
                  <a:spcPct val="0"/>
                </a:spcBef>
                <a:spcAft>
                  <a:spcPts val="0"/>
                </a:spcAft>
                <a:buClrTx/>
                <a:buSzTx/>
                <a:buFontTx/>
                <a:buNone/>
                <a:tabLst/>
                <a:defRPr/>
              </a:pPr>
              <a:r>
                <a:rPr lang="zh-CN" altLang="en-US" sz="3600" kern="0" dirty="0" smtClean="0">
                  <a:solidFill>
                    <a:srgbClr val="FFFFFF"/>
                  </a:solidFill>
                  <a:latin typeface="华文行楷" pitchFamily="2" charset="-122"/>
                  <a:ea typeface="华文行楷" pitchFamily="2" charset="-122"/>
                </a:rPr>
                <a:t>爱色尼人</a:t>
              </a:r>
            </a:p>
          </p:txBody>
        </p:sp>
        <p:sp>
          <p:nvSpPr>
            <p:cNvPr id="75" name="Freeform 18"/>
            <p:cNvSpPr>
              <a:spLocks/>
            </p:cNvSpPr>
            <p:nvPr/>
          </p:nvSpPr>
          <p:spPr bwMode="auto">
            <a:xfrm>
              <a:off x="714349" y="2071678"/>
              <a:ext cx="1250631" cy="377414"/>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headEnd/>
              <a:tailEnd/>
            </a:ln>
            <a:effectLst/>
          </p:spPr>
          <p:txBody>
            <a:bodyPr wrap="none" anchor="ctr"/>
            <a:lstStyle>
              <a:lvl1pPr eaLnBrk="0" hangingPunct="0">
                <a:defRPr>
                  <a:solidFill>
                    <a:schemeClr val="tx1"/>
                  </a:solidFill>
                  <a:latin typeface="Arial" charset="0"/>
                  <a:ea typeface="华文细黑" pitchFamily="2" charset="-122"/>
                </a:defRPr>
              </a:lvl1pPr>
              <a:lvl2pPr marL="742950" indent="-285750" eaLnBrk="0" hangingPunct="0">
                <a:defRPr>
                  <a:solidFill>
                    <a:schemeClr val="tx1"/>
                  </a:solidFill>
                  <a:latin typeface="Arial" charset="0"/>
                  <a:ea typeface="华文细黑" pitchFamily="2" charset="-122"/>
                </a:defRPr>
              </a:lvl2pPr>
              <a:lvl3pPr marL="1143000" indent="-228600" eaLnBrk="0" hangingPunct="0">
                <a:defRPr>
                  <a:solidFill>
                    <a:schemeClr val="tx1"/>
                  </a:solidFill>
                  <a:latin typeface="Arial" charset="0"/>
                  <a:ea typeface="华文细黑" pitchFamily="2" charset="-122"/>
                </a:defRPr>
              </a:lvl3pPr>
              <a:lvl4pPr marL="1600200" indent="-228600" eaLnBrk="0" hangingPunct="0">
                <a:defRPr>
                  <a:solidFill>
                    <a:schemeClr val="tx1"/>
                  </a:solidFill>
                  <a:latin typeface="Arial" charset="0"/>
                  <a:ea typeface="华文细黑" pitchFamily="2" charset="-122"/>
                </a:defRPr>
              </a:lvl4pPr>
              <a:lvl5pPr marL="2057400" indent="-228600" eaLnBrk="0" hangingPunct="0">
                <a:defRPr>
                  <a:solidFill>
                    <a:schemeClr val="tx1"/>
                  </a:solidFill>
                  <a:latin typeface="Arial" charset="0"/>
                  <a:ea typeface="华文细黑" pitchFamily="2" charset="-122"/>
                </a:defRPr>
              </a:lvl5pPr>
              <a:lvl6pPr marL="2514600" indent="-228600" eaLnBrk="0" fontAlgn="base" hangingPunct="0">
                <a:spcBef>
                  <a:spcPct val="0"/>
                </a:spcBef>
                <a:spcAft>
                  <a:spcPct val="0"/>
                </a:spcAft>
                <a:defRPr>
                  <a:solidFill>
                    <a:schemeClr val="tx1"/>
                  </a:solidFill>
                  <a:latin typeface="Arial" charset="0"/>
                  <a:ea typeface="华文细黑" pitchFamily="2" charset="-122"/>
                </a:defRPr>
              </a:lvl6pPr>
              <a:lvl7pPr marL="2971800" indent="-228600" eaLnBrk="0" fontAlgn="base" hangingPunct="0">
                <a:spcBef>
                  <a:spcPct val="0"/>
                </a:spcBef>
                <a:spcAft>
                  <a:spcPct val="0"/>
                </a:spcAft>
                <a:defRPr>
                  <a:solidFill>
                    <a:schemeClr val="tx1"/>
                  </a:solidFill>
                  <a:latin typeface="Arial" charset="0"/>
                  <a:ea typeface="华文细黑" pitchFamily="2" charset="-122"/>
                </a:defRPr>
              </a:lvl7pPr>
              <a:lvl8pPr marL="3429000" indent="-228600" eaLnBrk="0" fontAlgn="base" hangingPunct="0">
                <a:spcBef>
                  <a:spcPct val="0"/>
                </a:spcBef>
                <a:spcAft>
                  <a:spcPct val="0"/>
                </a:spcAft>
                <a:defRPr>
                  <a:solidFill>
                    <a:schemeClr val="tx1"/>
                  </a:solidFill>
                  <a:latin typeface="Arial" charset="0"/>
                  <a:ea typeface="华文细黑" pitchFamily="2" charset="-122"/>
                </a:defRPr>
              </a:lvl8pPr>
              <a:lvl9pPr marL="3886200" indent="-228600" eaLnBrk="0" fontAlgn="base" hangingPunct="0">
                <a:spcBef>
                  <a:spcPct val="0"/>
                </a:spcBef>
                <a:spcAft>
                  <a:spcPct val="0"/>
                </a:spcAft>
                <a:defRPr>
                  <a:solidFill>
                    <a:schemeClr val="tx1"/>
                  </a:solidFill>
                  <a:latin typeface="Arial" charset="0"/>
                  <a:ea typeface="华文细黑"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76" name="Oval 19"/>
            <p:cNvSpPr>
              <a:spLocks noChangeArrowheads="1"/>
            </p:cNvSpPr>
            <p:nvPr/>
          </p:nvSpPr>
          <p:spPr bwMode="auto">
            <a:xfrm>
              <a:off x="1071538" y="2143116"/>
              <a:ext cx="314035" cy="261384"/>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gr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10755"/>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9" name="Rectangle 3"/>
          <p:cNvSpPr txBox="1">
            <a:spLocks noChangeArrowheads="1"/>
          </p:cNvSpPr>
          <p:nvPr/>
        </p:nvSpPr>
        <p:spPr>
          <a:xfrm>
            <a:off x="714348" y="1071546"/>
            <a:ext cx="7772400" cy="4114800"/>
          </a:xfrm>
          <a:prstGeom prst="rect">
            <a:avLst/>
          </a:prstGeom>
        </p:spPr>
        <p:txBody>
          <a:bodyPr/>
          <a:lstStyle/>
          <a:p>
            <a:pPr marL="342900" lvl="0" indent="-342900" fontAlgn="base">
              <a:spcBef>
                <a:spcPct val="20000"/>
              </a:spcBef>
              <a:spcAft>
                <a:spcPct val="0"/>
              </a:spcAft>
              <a:buBlip>
                <a:blip r:embed="rId3"/>
              </a:buBlip>
            </a:pPr>
            <a:r>
              <a:rPr lang="en-US" altLang="zh-CN"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徒</a:t>
            </a:r>
            <a:r>
              <a:rPr lang="en-US" altLang="zh-CN" sz="3200" dirty="0" smtClean="0">
                <a:solidFill>
                  <a:srgbClr val="000066"/>
                </a:solidFill>
                <a:latin typeface="华文行楷" pitchFamily="2" charset="-122"/>
                <a:ea typeface="华文行楷" pitchFamily="2" charset="-122"/>
              </a:rPr>
              <a:t>4:1-2】</a:t>
            </a:r>
            <a:r>
              <a:rPr lang="zh-CN" altLang="en-US" sz="3200" dirty="0" smtClean="0">
                <a:solidFill>
                  <a:srgbClr val="000066"/>
                </a:solidFill>
                <a:latin typeface="华文行楷" pitchFamily="2" charset="-122"/>
                <a:ea typeface="华文行楷" pitchFamily="2" charset="-122"/>
              </a:rPr>
              <a:t>使徒对百姓说话的时候，祭司们和守殿官并撒都该人忽然来了。因他们教训百姓，本着耶稣，传说死人复活，就很烦恼 。</a:t>
            </a:r>
            <a:endParaRPr lang="en-US" altLang="zh-CN" sz="3200" dirty="0" smtClean="0">
              <a:solidFill>
                <a:srgbClr val="000066"/>
              </a:solidFill>
              <a:latin typeface="华文行楷" pitchFamily="2" charset="-122"/>
              <a:ea typeface="华文行楷" pitchFamily="2" charset="-122"/>
            </a:endParaRPr>
          </a:p>
          <a:p>
            <a:pPr marL="342900" lvl="0" indent="-342900" fontAlgn="base">
              <a:spcBef>
                <a:spcPct val="20000"/>
              </a:spcBef>
              <a:spcAft>
                <a:spcPct val="0"/>
              </a:spcAft>
              <a:buBlip>
                <a:blip r:embed="rId3"/>
              </a:buBlip>
            </a:pPr>
            <a:endParaRPr lang="zh-CN" altLang="en-US" sz="3200" dirty="0" smtClean="0">
              <a:solidFill>
                <a:srgbClr val="000066"/>
              </a:solidFill>
              <a:latin typeface="华文行楷" pitchFamily="2" charset="-122"/>
              <a:ea typeface="华文行楷" pitchFamily="2" charset="-122"/>
            </a:endParaRPr>
          </a:p>
          <a:p>
            <a:pPr marL="342900" lvl="0" indent="-342900" fontAlgn="base">
              <a:spcBef>
                <a:spcPct val="20000"/>
              </a:spcBef>
              <a:spcAft>
                <a:spcPct val="0"/>
              </a:spcAft>
              <a:buBlip>
                <a:blip r:embed="rId3"/>
              </a:buBlip>
            </a:pPr>
            <a:r>
              <a:rPr lang="en-US" altLang="zh-CN"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徒</a:t>
            </a:r>
            <a:r>
              <a:rPr lang="en-US" altLang="zh-CN" sz="3200" dirty="0" smtClean="0">
                <a:solidFill>
                  <a:srgbClr val="000066"/>
                </a:solidFill>
                <a:latin typeface="华文行楷" pitchFamily="2" charset="-122"/>
                <a:ea typeface="华文行楷" pitchFamily="2" charset="-122"/>
              </a:rPr>
              <a:t>23:8】</a:t>
            </a:r>
            <a:r>
              <a:rPr lang="zh-CN" altLang="en-US" sz="3200" dirty="0" smtClean="0">
                <a:solidFill>
                  <a:srgbClr val="000066"/>
                </a:solidFill>
                <a:latin typeface="华文行楷" pitchFamily="2" charset="-122"/>
                <a:ea typeface="华文行楷" pitchFamily="2" charset="-122"/>
              </a:rPr>
              <a:t>因为撒都该人说没有复活，也没有天使和鬼魂；法利赛人却说两样都有 。</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10755"/>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11" name="TextBox 10"/>
          <p:cNvSpPr txBox="1"/>
          <p:nvPr/>
        </p:nvSpPr>
        <p:spPr>
          <a:xfrm>
            <a:off x="857224" y="785794"/>
            <a:ext cx="5357850" cy="584775"/>
          </a:xfrm>
          <a:prstGeom prst="rect">
            <a:avLst/>
          </a:prstGeom>
          <a:noFill/>
        </p:spPr>
        <p:txBody>
          <a:bodyPr wrap="square" rtlCol="0">
            <a:spAutoFit/>
          </a:bodyPr>
          <a:lstStyle/>
          <a:p>
            <a:r>
              <a:rPr lang="zh-CN" altLang="en-US" sz="3200" dirty="0" smtClean="0">
                <a:solidFill>
                  <a:srgbClr val="000066"/>
                </a:solidFill>
                <a:latin typeface="华文行楷" pitchFamily="2" charset="-122"/>
                <a:ea typeface="华文行楷" pitchFamily="2" charset="-122"/>
              </a:rPr>
              <a:t>策划钉死耶稣</a:t>
            </a:r>
          </a:p>
        </p:txBody>
      </p:sp>
      <p:sp>
        <p:nvSpPr>
          <p:cNvPr id="13" name="Rectangle 3"/>
          <p:cNvSpPr txBox="1">
            <a:spLocks noChangeArrowheads="1"/>
          </p:cNvSpPr>
          <p:nvPr/>
        </p:nvSpPr>
        <p:spPr>
          <a:xfrm>
            <a:off x="4357686" y="1643050"/>
            <a:ext cx="4357718" cy="4114800"/>
          </a:xfrm>
          <a:prstGeom prst="rect">
            <a:avLst/>
          </a:prstGeom>
        </p:spPr>
        <p:txBody>
          <a:bodyPr/>
          <a:lstStyle/>
          <a:p>
            <a:pPr marL="342900" lvl="0" indent="-342900" fontAlgn="base">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撒都该本是法利赛人的冤家，但他们对耶稣憎恨的程度，到了宁愿联合自己所对立的法利赛人，来除灭主耶稣。事实上主耶稣被钉死的事，是由他们直接负责策划的。</a:t>
            </a:r>
            <a:endParaRPr lang="en-US" altLang="zh-CN" sz="3200" dirty="0">
              <a:solidFill>
                <a:srgbClr val="000066"/>
              </a:solidFill>
              <a:latin typeface="华文行楷" pitchFamily="2" charset="-122"/>
              <a:ea typeface="华文行楷" pitchFamily="2" charset="-122"/>
            </a:endParaRPr>
          </a:p>
        </p:txBody>
      </p:sp>
      <p:pic>
        <p:nvPicPr>
          <p:cNvPr id="9" name="Picture 4" descr="images (1)"/>
          <p:cNvPicPr>
            <a:picLocks noChangeAspect="1" noChangeArrowheads="1"/>
          </p:cNvPicPr>
          <p:nvPr/>
        </p:nvPicPr>
        <p:blipFill>
          <a:blip r:embed="rId4"/>
          <a:srcRect/>
          <a:stretch>
            <a:fillRect/>
          </a:stretch>
        </p:blipFill>
        <p:spPr bwMode="auto">
          <a:xfrm>
            <a:off x="714349" y="1571612"/>
            <a:ext cx="3571899" cy="4071966"/>
          </a:xfrm>
          <a:prstGeom prst="rect">
            <a:avLst/>
          </a:prstGeom>
          <a:noFill/>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blinds(horizontal)">
                                      <p:cBhvr>
                                        <p:cTn id="14"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0"/>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4" name="TextBox 43"/>
          <p:cNvSpPr txBox="1"/>
          <p:nvPr/>
        </p:nvSpPr>
        <p:spPr>
          <a:xfrm>
            <a:off x="928662" y="1500174"/>
            <a:ext cx="1415772" cy="3500462"/>
          </a:xfrm>
          <a:prstGeom prst="rect">
            <a:avLst/>
          </a:prstGeom>
          <a:noFill/>
        </p:spPr>
        <p:txBody>
          <a:bodyPr vert="eaVert" wrap="square" rtlCol="0">
            <a:spAutoFit/>
          </a:bodyPr>
          <a:lstStyle/>
          <a:p>
            <a:r>
              <a:rPr lang="zh-CN" altLang="en-US" sz="8000" b="1" dirty="0" smtClean="0">
                <a:solidFill>
                  <a:srgbClr val="000066"/>
                </a:solidFill>
                <a:latin typeface="华文行楷" pitchFamily="2" charset="-122"/>
                <a:ea typeface="华文行楷" pitchFamily="2" charset="-122"/>
                <a:cs typeface="+mj-cs"/>
              </a:rPr>
              <a:t>奋锐党</a:t>
            </a:r>
          </a:p>
        </p:txBody>
      </p:sp>
      <p:pic>
        <p:nvPicPr>
          <p:cNvPr id="8" name="图片 7" descr="220px-Simon_the_Zealot_Helsinki_Cathedral.jpg"/>
          <p:cNvPicPr/>
          <p:nvPr/>
        </p:nvPicPr>
        <p:blipFill>
          <a:blip r:embed="rId3"/>
          <a:stretch>
            <a:fillRect/>
          </a:stretch>
        </p:blipFill>
        <p:spPr>
          <a:xfrm>
            <a:off x="2714612" y="928670"/>
            <a:ext cx="4857784" cy="5072098"/>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70" decel="100000"/>
                                        <p:tgtEl>
                                          <p:spTgt spid="8"/>
                                        </p:tgtEl>
                                      </p:cBhvr>
                                    </p:animEffect>
                                    <p:animScale>
                                      <p:cBhvr>
                                        <p:cTn id="8" dur="770" decel="100000"/>
                                        <p:tgtEl>
                                          <p:spTgt spid="8"/>
                                        </p:tgtEl>
                                      </p:cBhvr>
                                      <p:from x="10000" y="10000"/>
                                      <p:to x="200000" y="450000"/>
                                    </p:animScale>
                                    <p:animScale>
                                      <p:cBhvr>
                                        <p:cTn id="9" dur="1230" accel="100000" fill="hold">
                                          <p:stCondLst>
                                            <p:cond delay="770"/>
                                          </p:stCondLst>
                                        </p:cTn>
                                        <p:tgtEl>
                                          <p:spTgt spid="8"/>
                                        </p:tgtEl>
                                      </p:cBhvr>
                                      <p:from x="200000" y="450000"/>
                                      <p:to x="100000" y="100000"/>
                                    </p:animScale>
                                    <p:set>
                                      <p:cBhvr>
                                        <p:cTn id="10" dur="770" fill="hold"/>
                                        <p:tgtEl>
                                          <p:spTgt spid="8"/>
                                        </p:tgtEl>
                                        <p:attrNameLst>
                                          <p:attrName>ppt_x</p:attrName>
                                        </p:attrNameLst>
                                      </p:cBhvr>
                                      <p:to>
                                        <p:strVal val="(0.5)"/>
                                      </p:to>
                                    </p:set>
                                    <p:anim from="(0.5)" to="(#ppt_x)" calcmode="lin" valueType="num">
                                      <p:cBhvr>
                                        <p:cTn id="11" dur="1230" accel="100000" fill="hold">
                                          <p:stCondLst>
                                            <p:cond delay="770"/>
                                          </p:stCondLst>
                                        </p:cTn>
                                        <p:tgtEl>
                                          <p:spTgt spid="8"/>
                                        </p:tgtEl>
                                        <p:attrNameLst>
                                          <p:attrName>ppt_x</p:attrName>
                                        </p:attrNameLst>
                                      </p:cBhvr>
                                    </p:anim>
                                    <p:set>
                                      <p:cBhvr>
                                        <p:cTn id="12" dur="770" fill="hold"/>
                                        <p:tgtEl>
                                          <p:spTgt spid="8"/>
                                        </p:tgtEl>
                                        <p:attrNameLst>
                                          <p:attrName>ppt_y</p:attrName>
                                        </p:attrNameLst>
                                      </p:cBhvr>
                                      <p:to>
                                        <p:strVal val="(#ppt_y+0.4)"/>
                                      </p:to>
                                    </p:set>
                                    <p:anim from="(#ppt_y+0.4)" to="(#ppt_y)" calcmode="lin" valueType="num">
                                      <p:cBhvr>
                                        <p:cTn id="13" dur="1230" accel="100000" fill="hold">
                                          <p:stCondLst>
                                            <p:cond delay="770"/>
                                          </p:stCondLst>
                                        </p:cTn>
                                        <p:tgtEl>
                                          <p:spTgt spid="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85918" y="642918"/>
            <a:ext cx="5734262" cy="1200329"/>
          </a:xfrm>
          <a:prstGeom prst="rect">
            <a:avLst/>
          </a:prstGeom>
          <a:noFill/>
        </p:spPr>
        <p:txBody>
          <a:bodyPr wrap="none" lIns="91440" tIns="45720" rIns="91440" bIns="45720">
            <a:spAutoFit/>
          </a:bodyPr>
          <a:lstStyle/>
          <a:p>
            <a:pPr algn="ctr" fontAlgn="base">
              <a:spcBef>
                <a:spcPct val="0"/>
              </a:spcBef>
              <a:spcAft>
                <a:spcPct val="0"/>
              </a:spcAft>
            </a:pPr>
            <a:r>
              <a:rPr lang="zh-CN" altLang="en-US" sz="7200" b="1" dirty="0" smtClean="0">
                <a:solidFill>
                  <a:srgbClr val="000066"/>
                </a:solidFill>
                <a:latin typeface="华文行楷" pitchFamily="2" charset="-122"/>
                <a:ea typeface="华文行楷" pitchFamily="2" charset="-122"/>
                <a:cs typeface="+mj-cs"/>
              </a:rPr>
              <a:t>奋锐党的形成</a:t>
            </a:r>
          </a:p>
        </p:txBody>
      </p:sp>
      <p:sp>
        <p:nvSpPr>
          <p:cNvPr id="6" name="Rectangle 3"/>
          <p:cNvSpPr txBox="1">
            <a:spLocks noChangeArrowheads="1"/>
          </p:cNvSpPr>
          <p:nvPr/>
        </p:nvSpPr>
        <p:spPr>
          <a:xfrm>
            <a:off x="785786" y="2000240"/>
            <a:ext cx="7772400" cy="4114800"/>
          </a:xfrm>
          <a:prstGeom prst="rect">
            <a:avLst/>
          </a:prstGeom>
        </p:spPr>
        <p:txBody>
          <a:bodyPr/>
          <a:lstStyle/>
          <a:p>
            <a:pPr marL="342900" lvl="0" indent="-342900" fontAlgn="base">
              <a:spcBef>
                <a:spcPct val="20000"/>
              </a:spcBef>
              <a:spcAft>
                <a:spcPct val="0"/>
              </a:spcAft>
            </a:pPr>
            <a:r>
              <a:rPr lang="zh-CN" altLang="en-US" sz="3200" dirty="0" smtClean="0">
                <a:latin typeface="华文行楷" pitchFamily="2" charset="-122"/>
                <a:ea typeface="华文行楷" pitchFamily="2" charset="-122"/>
              </a:rPr>
              <a:t>奋锐党</a:t>
            </a:r>
            <a:r>
              <a:rPr lang="zh-CN" altLang="en-US" sz="3200" dirty="0" smtClean="0">
                <a:solidFill>
                  <a:srgbClr val="000066"/>
                </a:solidFill>
                <a:latin typeface="华文行楷" pitchFamily="2" charset="-122"/>
                <a:ea typeface="华文行楷" pitchFamily="2" charset="-122"/>
              </a:rPr>
              <a:t>是一个激烈派，希腊文称</a:t>
            </a:r>
            <a:r>
              <a:rPr lang="en-US" altLang="zh-CN" sz="3200" dirty="0" err="1" smtClean="0">
                <a:solidFill>
                  <a:srgbClr val="000066"/>
                </a:solidFill>
                <a:latin typeface="华文行楷" pitchFamily="2" charset="-122"/>
                <a:ea typeface="华文行楷" pitchFamily="2" charset="-122"/>
              </a:rPr>
              <a:t>Zenlots</a:t>
            </a:r>
            <a:r>
              <a:rPr lang="zh-CN" altLang="en-US" sz="3200" dirty="0" smtClean="0">
                <a:solidFill>
                  <a:srgbClr val="000066"/>
                </a:solidFill>
                <a:latin typeface="华文行楷" pitchFamily="2" charset="-122"/>
                <a:ea typeface="华文行楷" pitchFamily="2" charset="-122"/>
              </a:rPr>
              <a:t>，亚</a:t>
            </a:r>
            <a:endParaRPr lang="en-US" altLang="zh-CN" sz="3200" dirty="0" smtClean="0">
              <a:solidFill>
                <a:srgbClr val="000066"/>
              </a:solidFill>
              <a:latin typeface="华文行楷" pitchFamily="2" charset="-122"/>
              <a:ea typeface="华文行楷" pitchFamily="2" charset="-122"/>
            </a:endParaRPr>
          </a:p>
          <a:p>
            <a:pPr marL="342900" lvl="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兰文称为</a:t>
            </a:r>
            <a:r>
              <a:rPr lang="en-US" altLang="zh-CN" sz="3200" dirty="0" err="1" smtClean="0">
                <a:solidFill>
                  <a:srgbClr val="000066"/>
                </a:solidFill>
                <a:latin typeface="华文行楷" pitchFamily="2" charset="-122"/>
                <a:ea typeface="华文行楷" pitchFamily="2" charset="-122"/>
              </a:rPr>
              <a:t>Cananeans</a:t>
            </a:r>
            <a:r>
              <a:rPr lang="zh-CN" altLang="en-US" sz="3200" dirty="0" smtClean="0">
                <a:solidFill>
                  <a:srgbClr val="000066"/>
                </a:solidFill>
                <a:latin typeface="华文行楷" pitchFamily="2" charset="-122"/>
                <a:ea typeface="华文行楷" pitchFamily="2" charset="-122"/>
              </a:rPr>
              <a:t>（与希腊文同意义），拉</a:t>
            </a:r>
            <a:endParaRPr lang="en-US" altLang="zh-CN" sz="3200" dirty="0" smtClean="0">
              <a:solidFill>
                <a:srgbClr val="000066"/>
              </a:solidFill>
              <a:latin typeface="华文行楷" pitchFamily="2" charset="-122"/>
              <a:ea typeface="华文行楷" pitchFamily="2" charset="-122"/>
            </a:endParaRPr>
          </a:p>
          <a:p>
            <a:pPr marL="342900" lvl="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丁文为</a:t>
            </a:r>
            <a:r>
              <a:rPr lang="en-US" altLang="zh-CN" sz="3200" dirty="0" err="1" smtClean="0">
                <a:solidFill>
                  <a:srgbClr val="000066"/>
                </a:solidFill>
                <a:latin typeface="华文行楷" pitchFamily="2" charset="-122"/>
                <a:ea typeface="华文行楷" pitchFamily="2" charset="-122"/>
              </a:rPr>
              <a:t>Sicarii</a:t>
            </a:r>
            <a:r>
              <a:rPr lang="zh-CN" altLang="en-US" sz="3200" dirty="0" smtClean="0">
                <a:solidFill>
                  <a:srgbClr val="000066"/>
                </a:solidFill>
                <a:latin typeface="华文行楷" pitchFamily="2" charset="-122"/>
                <a:ea typeface="华文行楷" pitchFamily="2" charset="-122"/>
              </a:rPr>
              <a:t>（意为“持匕首的人”（</a:t>
            </a:r>
            <a:r>
              <a:rPr lang="en-US" altLang="zh-CN" sz="3200" dirty="0" smtClean="0">
                <a:solidFill>
                  <a:srgbClr val="000066"/>
                </a:solidFill>
                <a:latin typeface="华文行楷" pitchFamily="2" charset="-122"/>
                <a:ea typeface="华文行楷" pitchFamily="2" charset="-122"/>
              </a:rPr>
              <a:t>daggers</a:t>
            </a:r>
            <a:r>
              <a:rPr lang="zh-CN" altLang="en-US" sz="3200" dirty="0" smtClean="0">
                <a:solidFill>
                  <a:srgbClr val="000066"/>
                </a:solidFill>
                <a:latin typeface="华文行楷" pitchFamily="2" charset="-122"/>
                <a:ea typeface="华文行楷" pitchFamily="2" charset="-122"/>
              </a:rPr>
              <a:t>））。约瑟夫称他们为“第四哲</a:t>
            </a:r>
            <a:endParaRPr lang="en-US" altLang="zh-CN" sz="3200" dirty="0" smtClean="0">
              <a:solidFill>
                <a:srgbClr val="000066"/>
              </a:solidFill>
              <a:latin typeface="华文行楷" pitchFamily="2" charset="-122"/>
              <a:ea typeface="华文行楷" pitchFamily="2" charset="-122"/>
            </a:endParaRPr>
          </a:p>
          <a:p>
            <a:pPr marL="342900" lvl="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学”，指法利赛哲学，撒都该哲学，爱色</a:t>
            </a:r>
            <a:endParaRPr lang="en-US" altLang="zh-CN" sz="3200" dirty="0" smtClean="0">
              <a:solidFill>
                <a:srgbClr val="000066"/>
              </a:solidFill>
              <a:latin typeface="华文行楷" pitchFamily="2" charset="-122"/>
              <a:ea typeface="华文行楷" pitchFamily="2" charset="-122"/>
            </a:endParaRPr>
          </a:p>
          <a:p>
            <a:pPr marL="342900" lvl="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尼哲学之外的一种哲学，是动刀动武，讲</a:t>
            </a:r>
            <a:endParaRPr lang="en-US" altLang="zh-CN" sz="3200" dirty="0" smtClean="0">
              <a:solidFill>
                <a:srgbClr val="000066"/>
              </a:solidFill>
              <a:latin typeface="华文行楷" pitchFamily="2" charset="-122"/>
              <a:ea typeface="华文行楷" pitchFamily="2" charset="-122"/>
            </a:endParaRPr>
          </a:p>
          <a:p>
            <a:pPr marL="342900" lvl="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打讲杀的哲学。</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10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6">
                                            <p:txEl>
                                              <p:pRg st="1" end="1"/>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1000" fill="hold"/>
                                        <p:tgtEl>
                                          <p:spTgt spid="6">
                                            <p:txEl>
                                              <p:pRg st="2" end="2"/>
                                            </p:txEl>
                                          </p:spTgt>
                                        </p:tgtEl>
                                        <p:attrNameLst>
                                          <p:attrName>ppt_w</p:attrName>
                                        </p:attrNameLst>
                                      </p:cBhvr>
                                      <p:tavLst>
                                        <p:tav tm="0">
                                          <p:val>
                                            <p:strVal val="#ppt_w+.3"/>
                                          </p:val>
                                        </p:tav>
                                        <p:tav tm="100000">
                                          <p:val>
                                            <p:strVal val="#ppt_w"/>
                                          </p:val>
                                        </p:tav>
                                      </p:tavLst>
                                    </p:anim>
                                    <p:anim calcmode="lin" valueType="num">
                                      <p:cBhvr>
                                        <p:cTn id="18"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6">
                                            <p:txEl>
                                              <p:pRg st="2" end="2"/>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p:cTn id="22" dur="1000" fill="hold"/>
                                        <p:tgtEl>
                                          <p:spTgt spid="6">
                                            <p:txEl>
                                              <p:pRg st="3" end="3"/>
                                            </p:txEl>
                                          </p:spTgt>
                                        </p:tgtEl>
                                        <p:attrNameLst>
                                          <p:attrName>ppt_w</p:attrName>
                                        </p:attrNameLst>
                                      </p:cBhvr>
                                      <p:tavLst>
                                        <p:tav tm="0">
                                          <p:val>
                                            <p:strVal val="#ppt_w+.3"/>
                                          </p:val>
                                        </p:tav>
                                        <p:tav tm="100000">
                                          <p:val>
                                            <p:strVal val="#ppt_w"/>
                                          </p:val>
                                        </p:tav>
                                      </p:tavLst>
                                    </p:anim>
                                    <p:anim calcmode="lin" valueType="num">
                                      <p:cBhvr>
                                        <p:cTn id="23"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6">
                                            <p:txEl>
                                              <p:pRg st="3" end="3"/>
                                            </p:txEl>
                                          </p:spTgt>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p:cTn id="27" dur="1000" fill="hold"/>
                                        <p:tgtEl>
                                          <p:spTgt spid="6">
                                            <p:txEl>
                                              <p:pRg st="4" end="4"/>
                                            </p:txEl>
                                          </p:spTgt>
                                        </p:tgtEl>
                                        <p:attrNameLst>
                                          <p:attrName>ppt_w</p:attrName>
                                        </p:attrNameLst>
                                      </p:cBhvr>
                                      <p:tavLst>
                                        <p:tav tm="0">
                                          <p:val>
                                            <p:strVal val="#ppt_w+.3"/>
                                          </p:val>
                                        </p:tav>
                                        <p:tav tm="100000">
                                          <p:val>
                                            <p:strVal val="#ppt_w"/>
                                          </p:val>
                                        </p:tav>
                                      </p:tavLst>
                                    </p:anim>
                                    <p:anim calcmode="lin" valueType="num">
                                      <p:cBhvr>
                                        <p:cTn id="28"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6">
                                            <p:txEl>
                                              <p:pRg st="4" end="4"/>
                                            </p:txEl>
                                          </p:spTgt>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p:cTn id="32" dur="1000" fill="hold"/>
                                        <p:tgtEl>
                                          <p:spTgt spid="6">
                                            <p:txEl>
                                              <p:pRg st="5" end="5"/>
                                            </p:txEl>
                                          </p:spTgt>
                                        </p:tgtEl>
                                        <p:attrNameLst>
                                          <p:attrName>ppt_w</p:attrName>
                                        </p:attrNameLst>
                                      </p:cBhvr>
                                      <p:tavLst>
                                        <p:tav tm="0">
                                          <p:val>
                                            <p:strVal val="#ppt_w+.3"/>
                                          </p:val>
                                        </p:tav>
                                        <p:tav tm="100000">
                                          <p:val>
                                            <p:strVal val="#ppt_w"/>
                                          </p:val>
                                        </p:tav>
                                      </p:tavLst>
                                    </p:anim>
                                    <p:anim calcmode="lin" valueType="num">
                                      <p:cBhvr>
                                        <p:cTn id="33" dur="1000" fill="hold"/>
                                        <p:tgtEl>
                                          <p:spTgt spid="6">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85918" y="642918"/>
            <a:ext cx="5734262" cy="1200329"/>
          </a:xfrm>
          <a:prstGeom prst="rect">
            <a:avLst/>
          </a:prstGeom>
          <a:noFill/>
        </p:spPr>
        <p:txBody>
          <a:bodyPr wrap="none" lIns="91440" tIns="45720" rIns="91440" bIns="45720">
            <a:spAutoFit/>
          </a:bodyPr>
          <a:lstStyle/>
          <a:p>
            <a:pPr algn="ctr" fontAlgn="base">
              <a:spcBef>
                <a:spcPct val="0"/>
              </a:spcBef>
              <a:spcAft>
                <a:spcPct val="0"/>
              </a:spcAft>
            </a:pPr>
            <a:r>
              <a:rPr lang="zh-CN" altLang="en-US" sz="7200" b="1" dirty="0" smtClean="0">
                <a:solidFill>
                  <a:srgbClr val="000066"/>
                </a:solidFill>
                <a:latin typeface="华文行楷" pitchFamily="2" charset="-122"/>
                <a:ea typeface="华文行楷" pitchFamily="2" charset="-122"/>
                <a:cs typeface="+mj-cs"/>
              </a:rPr>
              <a:t>奋锐党的特征</a:t>
            </a:r>
          </a:p>
        </p:txBody>
      </p:sp>
      <p:sp>
        <p:nvSpPr>
          <p:cNvPr id="10" name="Rectangle 3"/>
          <p:cNvSpPr txBox="1">
            <a:spLocks noChangeArrowheads="1"/>
          </p:cNvSpPr>
          <p:nvPr/>
        </p:nvSpPr>
        <p:spPr>
          <a:xfrm>
            <a:off x="4643438" y="2214554"/>
            <a:ext cx="3486120" cy="3214710"/>
          </a:xfrm>
          <a:prstGeom prst="rect">
            <a:avLst/>
          </a:prstGeom>
        </p:spPr>
        <p:txBody>
          <a:bodyPr/>
          <a:lstStyle/>
          <a:p>
            <a:pPr marL="342900" lvl="0" indent="-342900" fontAlgn="base">
              <a:spcBef>
                <a:spcPct val="20000"/>
              </a:spcBef>
              <a:spcAft>
                <a:spcPct val="0"/>
              </a:spcAft>
              <a:buBlip>
                <a:blip r:embed="rId2"/>
              </a:buBlip>
            </a:pPr>
            <a:r>
              <a:rPr lang="zh-CN" altLang="en-US" sz="3200" dirty="0" smtClean="0">
                <a:solidFill>
                  <a:srgbClr val="000066"/>
                </a:solidFill>
                <a:latin typeface="华文行楷" pitchFamily="2" charset="-122"/>
                <a:ea typeface="华文行楷" pitchFamily="2" charset="-122"/>
              </a:rPr>
              <a:t>建立弥赛亚的王国为目标</a:t>
            </a:r>
            <a:endParaRPr lang="en-US" altLang="zh-CN" sz="3200" dirty="0" smtClean="0">
              <a:solidFill>
                <a:srgbClr val="000066"/>
              </a:solidFill>
              <a:latin typeface="华文行楷" pitchFamily="2" charset="-122"/>
              <a:ea typeface="华文行楷" pitchFamily="2" charset="-122"/>
            </a:endParaRPr>
          </a:p>
          <a:p>
            <a:pPr marL="342900" lvl="0" indent="-342900" fontAlgn="base">
              <a:spcBef>
                <a:spcPct val="20000"/>
              </a:spcBef>
              <a:spcAft>
                <a:spcPct val="0"/>
              </a:spcAft>
            </a:pPr>
            <a:endParaRPr lang="en-US" altLang="zh-CN" sz="3200" dirty="0" smtClean="0">
              <a:solidFill>
                <a:srgbClr val="000066"/>
              </a:solidFill>
              <a:latin typeface="华文行楷" pitchFamily="2" charset="-122"/>
              <a:ea typeface="华文行楷" pitchFamily="2" charset="-122"/>
            </a:endParaRPr>
          </a:p>
          <a:p>
            <a:pPr marL="342900" lvl="0" indent="-342900" fontAlgn="base">
              <a:spcBef>
                <a:spcPct val="20000"/>
              </a:spcBef>
              <a:spcAft>
                <a:spcPct val="0"/>
              </a:spcAft>
              <a:buBlip>
                <a:blip r:embed="rId2"/>
              </a:buBlip>
            </a:pPr>
            <a:r>
              <a:rPr lang="zh-CN" altLang="en-US" sz="3200" dirty="0" smtClean="0">
                <a:solidFill>
                  <a:srgbClr val="000066"/>
                </a:solidFill>
                <a:latin typeface="华文行楷" pitchFamily="2" charset="-122"/>
                <a:ea typeface="华文行楷" pitchFamily="2" charset="-122"/>
              </a:rPr>
              <a:t>相当激进的爱国分子所组成的敢死队</a:t>
            </a:r>
          </a:p>
        </p:txBody>
      </p:sp>
      <p:pic>
        <p:nvPicPr>
          <p:cNvPr id="12" name="图片 11" descr="Slide1103.jpg"/>
          <p:cNvPicPr/>
          <p:nvPr/>
        </p:nvPicPr>
        <p:blipFill>
          <a:blip r:embed="rId3"/>
          <a:stretch>
            <a:fillRect/>
          </a:stretch>
        </p:blipFill>
        <p:spPr>
          <a:xfrm>
            <a:off x="857224" y="1928802"/>
            <a:ext cx="3786214" cy="3892550"/>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blinds(horizontal)">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blinds(horizontal)">
                                      <p:cBhvr>
                                        <p:cTn id="18"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0"/>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9" name="Rectangle 3"/>
          <p:cNvSpPr txBox="1">
            <a:spLocks noChangeArrowheads="1"/>
          </p:cNvSpPr>
          <p:nvPr/>
        </p:nvSpPr>
        <p:spPr>
          <a:xfrm>
            <a:off x="4786314" y="1357298"/>
            <a:ext cx="3929090" cy="4643470"/>
          </a:xfrm>
          <a:prstGeom prst="rect">
            <a:avLst/>
          </a:prstGeom>
        </p:spPr>
        <p:txBody>
          <a:bodyPr/>
          <a:lstStyle/>
          <a:p>
            <a:pPr marL="342900" lvl="0" indent="-342900" fontAlgn="base">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主后</a:t>
            </a:r>
            <a:r>
              <a:rPr lang="en-US" altLang="zh-CN" sz="3200" dirty="0" smtClean="0">
                <a:solidFill>
                  <a:srgbClr val="000066"/>
                </a:solidFill>
                <a:latin typeface="华文行楷" pitchFamily="2" charset="-122"/>
                <a:ea typeface="华文行楷" pitchFamily="2" charset="-122"/>
              </a:rPr>
              <a:t>66-70</a:t>
            </a:r>
            <a:r>
              <a:rPr lang="zh-CN" altLang="en-US" sz="3200" dirty="0" smtClean="0">
                <a:solidFill>
                  <a:srgbClr val="000066"/>
                </a:solidFill>
                <a:latin typeface="华文行楷" pitchFamily="2" charset="-122"/>
                <a:ea typeface="华文行楷" pitchFamily="2" charset="-122"/>
              </a:rPr>
              <a:t>年间，参加第一次“犹太战争”</a:t>
            </a:r>
            <a:endParaRPr lang="en-US" altLang="zh-CN" sz="3200" dirty="0" smtClean="0">
              <a:solidFill>
                <a:srgbClr val="000066"/>
              </a:solidFill>
              <a:latin typeface="华文行楷" pitchFamily="2" charset="-122"/>
              <a:ea typeface="华文行楷" pitchFamily="2" charset="-122"/>
            </a:endParaRPr>
          </a:p>
          <a:p>
            <a:pPr marL="342900" lvl="0" indent="-342900" fontAlgn="base">
              <a:spcBef>
                <a:spcPct val="20000"/>
              </a:spcBef>
              <a:spcAft>
                <a:spcPct val="0"/>
              </a:spcAft>
            </a:pP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主后</a:t>
            </a:r>
            <a:r>
              <a:rPr lang="en-US" altLang="zh-CN" sz="3200" dirty="0" smtClean="0">
                <a:solidFill>
                  <a:srgbClr val="000066"/>
                </a:solidFill>
                <a:latin typeface="华文行楷" pitchFamily="2" charset="-122"/>
                <a:ea typeface="华文行楷" pitchFamily="2" charset="-122"/>
              </a:rPr>
              <a:t>132-135</a:t>
            </a:r>
            <a:r>
              <a:rPr lang="zh-CN" altLang="en-US" sz="3200" dirty="0" smtClean="0">
                <a:solidFill>
                  <a:srgbClr val="000066"/>
                </a:solidFill>
                <a:latin typeface="华文行楷" pitchFamily="2" charset="-122"/>
                <a:ea typeface="华文行楷" pitchFamily="2" charset="-122"/>
              </a:rPr>
              <a:t>年间第二次“犹太战争”</a:t>
            </a:r>
            <a:endParaRPr lang="en-US" altLang="zh-CN" sz="3200" dirty="0" smtClean="0">
              <a:solidFill>
                <a:srgbClr val="000066"/>
              </a:solidFill>
              <a:latin typeface="华文行楷" pitchFamily="2" charset="-122"/>
              <a:ea typeface="华文行楷" pitchFamily="2" charset="-122"/>
            </a:endParaRPr>
          </a:p>
        </p:txBody>
      </p:sp>
      <p:pic>
        <p:nvPicPr>
          <p:cNvPr id="10" name="图片 9" descr="Arch_of_Titus_Menorah_zps5160fca8.png"/>
          <p:cNvPicPr/>
          <p:nvPr/>
        </p:nvPicPr>
        <p:blipFill>
          <a:blip r:embed="rId4"/>
          <a:stretch>
            <a:fillRect/>
          </a:stretch>
        </p:blipFill>
        <p:spPr>
          <a:xfrm>
            <a:off x="857224" y="928670"/>
            <a:ext cx="3929090" cy="4857784"/>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3" presetClass="entr" presetSubtype="10" fill="hold"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0"/>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9" name="Rectangle 3"/>
          <p:cNvSpPr txBox="1">
            <a:spLocks noChangeArrowheads="1"/>
          </p:cNvSpPr>
          <p:nvPr/>
        </p:nvSpPr>
        <p:spPr>
          <a:xfrm>
            <a:off x="1214414" y="857232"/>
            <a:ext cx="5429288" cy="1000132"/>
          </a:xfrm>
          <a:prstGeom prst="rect">
            <a:avLst/>
          </a:prstGeom>
        </p:spPr>
        <p:txBody>
          <a:bodyPr/>
          <a:lstStyle/>
          <a:p>
            <a:pPr marL="342900" lvl="0" indent="-342900" fontAlgn="base">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爱护律法，勤读圣经</a:t>
            </a:r>
            <a:endParaRPr lang="en-US" altLang="zh-CN" sz="3200" dirty="0" smtClean="0">
              <a:solidFill>
                <a:srgbClr val="000066"/>
              </a:solidFill>
              <a:latin typeface="华文行楷" pitchFamily="2" charset="-122"/>
              <a:ea typeface="华文行楷" pitchFamily="2" charset="-122"/>
            </a:endParaRPr>
          </a:p>
        </p:txBody>
      </p:sp>
      <p:pic>
        <p:nvPicPr>
          <p:cNvPr id="11" name="图片 10" descr="图片1_副本.jpg"/>
          <p:cNvPicPr>
            <a:picLocks noChangeAspect="1"/>
          </p:cNvPicPr>
          <p:nvPr/>
        </p:nvPicPr>
        <p:blipFill>
          <a:blip r:embed="rId4"/>
          <a:stretch>
            <a:fillRect/>
          </a:stretch>
        </p:blipFill>
        <p:spPr>
          <a:xfrm>
            <a:off x="1285852" y="1785926"/>
            <a:ext cx="6590725" cy="4071966"/>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00232" y="571480"/>
            <a:ext cx="6349815" cy="1323439"/>
          </a:xfrm>
          <a:prstGeom prst="rect">
            <a:avLst/>
          </a:prstGeom>
          <a:noFill/>
        </p:spPr>
        <p:txBody>
          <a:bodyPr wrap="none" lIns="91440" tIns="45720" rIns="91440" bIns="45720">
            <a:spAutoFit/>
          </a:bodyPr>
          <a:lstStyle/>
          <a:p>
            <a:pPr algn="ctr" fontAlgn="base">
              <a:spcBef>
                <a:spcPct val="0"/>
              </a:spcBef>
              <a:spcAft>
                <a:spcPct val="0"/>
              </a:spcAft>
            </a:pPr>
            <a:r>
              <a:rPr lang="zh-CN" altLang="en-US" sz="8000" b="1" dirty="0" smtClean="0">
                <a:solidFill>
                  <a:srgbClr val="000066"/>
                </a:solidFill>
                <a:latin typeface="华文行楷" pitchFamily="2" charset="-122"/>
                <a:ea typeface="华文行楷" pitchFamily="2" charset="-122"/>
                <a:cs typeface="+mj-cs"/>
              </a:rPr>
              <a:t>对解经的帮助</a:t>
            </a:r>
          </a:p>
        </p:txBody>
      </p:sp>
      <p:pic>
        <p:nvPicPr>
          <p:cNvPr id="5" name="图片 4" descr="d2f5e9c0-d507-4b20-9f08-910e86652bae.jpg"/>
          <p:cNvPicPr/>
          <p:nvPr/>
        </p:nvPicPr>
        <p:blipFill>
          <a:blip r:embed="rId2"/>
          <a:stretch>
            <a:fillRect/>
          </a:stretch>
        </p:blipFill>
        <p:spPr>
          <a:xfrm>
            <a:off x="1000100" y="2000240"/>
            <a:ext cx="3429024" cy="3786214"/>
          </a:xfrm>
          <a:prstGeom prst="rect">
            <a:avLst/>
          </a:prstGeom>
        </p:spPr>
      </p:pic>
      <p:sp>
        <p:nvSpPr>
          <p:cNvPr id="6" name="Rectangle 3"/>
          <p:cNvSpPr txBox="1">
            <a:spLocks noChangeArrowheads="1"/>
          </p:cNvSpPr>
          <p:nvPr/>
        </p:nvSpPr>
        <p:spPr>
          <a:xfrm>
            <a:off x="4429124" y="2285992"/>
            <a:ext cx="4071998" cy="3286148"/>
          </a:xfrm>
          <a:prstGeom prst="rect">
            <a:avLst/>
          </a:prstGeom>
        </p:spPr>
        <p:txBody>
          <a:bodyPr/>
          <a:lstStyle/>
          <a:p>
            <a:pPr marL="342900" indent="-342900" fontAlgn="base">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十二使徒中有一位</a:t>
            </a:r>
          </a:p>
          <a:p>
            <a:pPr marL="342900" indent="-342900" fontAlgn="base">
              <a:spcBef>
                <a:spcPct val="20000"/>
              </a:spcBef>
              <a:spcAft>
                <a:spcPct val="0"/>
              </a:spcAft>
            </a:pPr>
            <a:r>
              <a:rPr lang="en-US" altLang="zh-CN" sz="3200" dirty="0" smtClean="0">
                <a:solidFill>
                  <a:srgbClr val="000066"/>
                </a:solidFill>
                <a:latin typeface="华文行楷" pitchFamily="2" charset="-122"/>
                <a:ea typeface="华文行楷" pitchFamily="2" charset="-122"/>
              </a:rPr>
              <a:t>	</a:t>
            </a:r>
            <a:r>
              <a:rPr lang="zh-CN" altLang="en-US" sz="3200" dirty="0" smtClean="0">
                <a:solidFill>
                  <a:srgbClr val="000066"/>
                </a:solidFill>
                <a:latin typeface="华文行楷" pitchFamily="2" charset="-122"/>
                <a:ea typeface="华文行楷" pitchFamily="2" charset="-122"/>
              </a:rPr>
              <a:t>属此党</a:t>
            </a:r>
            <a:r>
              <a:rPr lang="en-US" altLang="zh-CN"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太</a:t>
            </a:r>
            <a:r>
              <a:rPr lang="en-US" altLang="zh-CN" sz="3200" dirty="0" smtClean="0">
                <a:solidFill>
                  <a:srgbClr val="000066"/>
                </a:solidFill>
                <a:latin typeface="华文行楷" pitchFamily="2" charset="-122"/>
                <a:ea typeface="华文行楷" pitchFamily="2" charset="-122"/>
              </a:rPr>
              <a:t>10</a:t>
            </a:r>
            <a:r>
              <a:rPr lang="zh-CN" altLang="en-US" sz="3200" dirty="0" smtClean="0">
                <a:solidFill>
                  <a:srgbClr val="000066"/>
                </a:solidFill>
                <a:latin typeface="华文行楷" pitchFamily="2" charset="-122"/>
                <a:ea typeface="华文行楷" pitchFamily="2" charset="-122"/>
              </a:rPr>
              <a:t>：</a:t>
            </a:r>
            <a:r>
              <a:rPr lang="en-US" altLang="zh-CN" sz="3200" dirty="0" smtClean="0">
                <a:solidFill>
                  <a:srgbClr val="000066"/>
                </a:solidFill>
                <a:latin typeface="华文行楷" pitchFamily="2" charset="-122"/>
                <a:ea typeface="华文行楷" pitchFamily="2" charset="-122"/>
              </a:rPr>
              <a:t>4</a:t>
            </a:r>
            <a:r>
              <a:rPr lang="zh-CN" altLang="en-US" sz="3200" dirty="0" smtClean="0">
                <a:solidFill>
                  <a:srgbClr val="000066"/>
                </a:solidFill>
                <a:latin typeface="华文行楷" pitchFamily="2" charset="-122"/>
                <a:ea typeface="华文行楷" pitchFamily="2" charset="-122"/>
              </a:rPr>
              <a:t>，</a:t>
            </a:r>
          </a:p>
          <a:p>
            <a:pPr marL="342900" indent="-342900" fontAlgn="base">
              <a:spcBef>
                <a:spcPct val="20000"/>
              </a:spcBef>
              <a:spcAft>
                <a:spcPct val="0"/>
              </a:spcAft>
            </a:pPr>
            <a:r>
              <a:rPr lang="en-US" altLang="zh-CN" sz="3200" dirty="0" smtClean="0">
                <a:solidFill>
                  <a:srgbClr val="000066"/>
                </a:solidFill>
                <a:latin typeface="华文行楷" pitchFamily="2" charset="-122"/>
                <a:ea typeface="华文行楷" pitchFamily="2" charset="-122"/>
              </a:rPr>
              <a:t>	</a:t>
            </a:r>
            <a:r>
              <a:rPr lang="zh-CN" altLang="en-US" sz="3200" dirty="0" smtClean="0">
                <a:solidFill>
                  <a:srgbClr val="000066"/>
                </a:solidFill>
                <a:latin typeface="华文行楷" pitchFamily="2" charset="-122"/>
                <a:ea typeface="华文行楷" pitchFamily="2" charset="-122"/>
              </a:rPr>
              <a:t>可</a:t>
            </a:r>
            <a:r>
              <a:rPr lang="en-US" altLang="zh-CN" sz="3200" dirty="0" smtClean="0">
                <a:solidFill>
                  <a:srgbClr val="000066"/>
                </a:solidFill>
                <a:latin typeface="华文行楷" pitchFamily="2" charset="-122"/>
                <a:ea typeface="华文行楷" pitchFamily="2" charset="-122"/>
              </a:rPr>
              <a:t>3</a:t>
            </a:r>
            <a:r>
              <a:rPr lang="zh-CN" altLang="en-US" sz="3200" dirty="0" smtClean="0">
                <a:solidFill>
                  <a:srgbClr val="000066"/>
                </a:solidFill>
                <a:latin typeface="华文行楷" pitchFamily="2" charset="-122"/>
                <a:ea typeface="华文行楷" pitchFamily="2" charset="-122"/>
              </a:rPr>
              <a:t>：</a:t>
            </a:r>
            <a:r>
              <a:rPr lang="en-US" altLang="zh-CN" sz="3200" dirty="0" smtClean="0">
                <a:solidFill>
                  <a:srgbClr val="000066"/>
                </a:solidFill>
                <a:latin typeface="华文行楷" pitchFamily="2" charset="-122"/>
                <a:ea typeface="华文行楷" pitchFamily="2" charset="-122"/>
              </a:rPr>
              <a:t>18</a:t>
            </a:r>
            <a:r>
              <a:rPr lang="zh-CN" altLang="en-US" sz="3200" dirty="0" smtClean="0">
                <a:solidFill>
                  <a:srgbClr val="000066"/>
                </a:solidFill>
                <a:latin typeface="华文行楷" pitchFamily="2" charset="-122"/>
                <a:ea typeface="华文行楷" pitchFamily="2" charset="-122"/>
              </a:rPr>
              <a:t>，路</a:t>
            </a:r>
            <a:r>
              <a:rPr lang="en-US" altLang="zh-CN" sz="3200" dirty="0" smtClean="0">
                <a:solidFill>
                  <a:srgbClr val="000066"/>
                </a:solidFill>
                <a:latin typeface="华文行楷" pitchFamily="2" charset="-122"/>
                <a:ea typeface="华文行楷" pitchFamily="2" charset="-122"/>
              </a:rPr>
              <a:t>6</a:t>
            </a:r>
            <a:r>
              <a:rPr lang="zh-CN" altLang="en-US" sz="3200" dirty="0" smtClean="0">
                <a:solidFill>
                  <a:srgbClr val="000066"/>
                </a:solidFill>
                <a:latin typeface="华文行楷" pitchFamily="2" charset="-122"/>
                <a:ea typeface="华文行楷" pitchFamily="2" charset="-122"/>
              </a:rPr>
              <a:t>：</a:t>
            </a:r>
            <a:r>
              <a:rPr lang="en-US" altLang="zh-CN" sz="3200" dirty="0" smtClean="0">
                <a:solidFill>
                  <a:srgbClr val="000066"/>
                </a:solidFill>
                <a:latin typeface="华文行楷" pitchFamily="2" charset="-122"/>
                <a:ea typeface="华文行楷" pitchFamily="2" charset="-122"/>
              </a:rPr>
              <a:t>15</a:t>
            </a:r>
            <a:r>
              <a:rPr lang="zh-CN" altLang="en-US" sz="3200" dirty="0" smtClean="0">
                <a:solidFill>
                  <a:srgbClr val="000066"/>
                </a:solidFill>
                <a:latin typeface="华文行楷" pitchFamily="2" charset="-122"/>
                <a:ea typeface="华文行楷" pitchFamily="2" charset="-122"/>
              </a:rPr>
              <a:t>，</a:t>
            </a:r>
          </a:p>
          <a:p>
            <a:pPr marL="342900" indent="-342900" fontAlgn="base">
              <a:spcBef>
                <a:spcPct val="20000"/>
              </a:spcBef>
              <a:spcAft>
                <a:spcPct val="0"/>
              </a:spcAft>
            </a:pPr>
            <a:r>
              <a:rPr lang="en-US" altLang="zh-CN" sz="3200" dirty="0" smtClean="0">
                <a:solidFill>
                  <a:srgbClr val="000066"/>
                </a:solidFill>
                <a:latin typeface="华文行楷" pitchFamily="2" charset="-122"/>
                <a:ea typeface="华文行楷" pitchFamily="2" charset="-122"/>
              </a:rPr>
              <a:t>	</a:t>
            </a:r>
            <a:r>
              <a:rPr lang="zh-CN" altLang="en-US" sz="3200" dirty="0" smtClean="0">
                <a:solidFill>
                  <a:srgbClr val="000066"/>
                </a:solidFill>
                <a:latin typeface="华文行楷" pitchFamily="2" charset="-122"/>
                <a:ea typeface="华文行楷" pitchFamily="2" charset="-122"/>
              </a:rPr>
              <a:t>徒</a:t>
            </a:r>
            <a:r>
              <a:rPr lang="en-US" altLang="zh-CN" sz="3200" dirty="0" smtClean="0">
                <a:solidFill>
                  <a:srgbClr val="000066"/>
                </a:solidFill>
                <a:latin typeface="华文行楷" pitchFamily="2" charset="-122"/>
                <a:ea typeface="华文行楷" pitchFamily="2" charset="-122"/>
              </a:rPr>
              <a:t>1</a:t>
            </a:r>
            <a:r>
              <a:rPr lang="zh-CN" altLang="en-US" sz="3200" dirty="0" smtClean="0">
                <a:solidFill>
                  <a:srgbClr val="000066"/>
                </a:solidFill>
                <a:latin typeface="华文行楷" pitchFamily="2" charset="-122"/>
                <a:ea typeface="华文行楷" pitchFamily="2" charset="-122"/>
              </a:rPr>
              <a:t>：</a:t>
            </a:r>
            <a:r>
              <a:rPr lang="en-US" altLang="zh-CN" sz="3200" dirty="0" smtClean="0">
                <a:solidFill>
                  <a:srgbClr val="000066"/>
                </a:solidFill>
                <a:latin typeface="华文行楷" pitchFamily="2" charset="-122"/>
                <a:ea typeface="华文行楷" pitchFamily="2" charset="-122"/>
              </a:rPr>
              <a:t>13】</a:t>
            </a:r>
            <a:r>
              <a:rPr lang="zh-CN" altLang="en-US" sz="3200" dirty="0" smtClean="0">
                <a:solidFill>
                  <a:srgbClr val="000066"/>
                </a:solidFill>
                <a:latin typeface="华文行楷" pitchFamily="2" charset="-122"/>
                <a:ea typeface="华文行楷" pitchFamily="2" charset="-122"/>
              </a:rPr>
              <a:t>一共四次</a:t>
            </a:r>
          </a:p>
          <a:p>
            <a:pPr marL="342900" indent="-342900" fontAlgn="base">
              <a:spcBef>
                <a:spcPct val="20000"/>
              </a:spcBef>
              <a:spcAft>
                <a:spcPct val="0"/>
              </a:spcAft>
            </a:pPr>
            <a:r>
              <a:rPr lang="en-US" altLang="zh-CN" sz="3200" dirty="0" smtClean="0">
                <a:solidFill>
                  <a:srgbClr val="000066"/>
                </a:solidFill>
                <a:latin typeface="华文行楷" pitchFamily="2" charset="-122"/>
                <a:ea typeface="华文行楷" pitchFamily="2" charset="-122"/>
              </a:rPr>
              <a:t>	</a:t>
            </a:r>
            <a:r>
              <a:rPr lang="zh-CN" altLang="en-US" sz="3200" dirty="0" smtClean="0">
                <a:solidFill>
                  <a:srgbClr val="000066"/>
                </a:solidFill>
                <a:latin typeface="华文行楷" pitchFamily="2" charset="-122"/>
                <a:ea typeface="华文行楷" pitchFamily="2" charset="-122"/>
              </a:rPr>
              <a:t>提到奋锐党西门。</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70" decel="100000"/>
                                        <p:tgtEl>
                                          <p:spTgt spid="6"/>
                                        </p:tgtEl>
                                      </p:cBhvr>
                                    </p:animEffect>
                                    <p:animScale>
                                      <p:cBhvr>
                                        <p:cTn id="17" dur="770" decel="100000"/>
                                        <p:tgtEl>
                                          <p:spTgt spid="6"/>
                                        </p:tgtEl>
                                      </p:cBhvr>
                                      <p:from x="10000" y="10000"/>
                                      <p:to x="200000" y="450000"/>
                                    </p:animScale>
                                    <p:animScale>
                                      <p:cBhvr>
                                        <p:cTn id="18" dur="1230" accel="100000" fill="hold">
                                          <p:stCondLst>
                                            <p:cond delay="770"/>
                                          </p:stCondLst>
                                        </p:cTn>
                                        <p:tgtEl>
                                          <p:spTgt spid="6"/>
                                        </p:tgtEl>
                                      </p:cBhvr>
                                      <p:from x="200000" y="450000"/>
                                      <p:to x="100000" y="100000"/>
                                    </p:animScale>
                                    <p:set>
                                      <p:cBhvr>
                                        <p:cTn id="19" dur="770" fill="hold"/>
                                        <p:tgtEl>
                                          <p:spTgt spid="6"/>
                                        </p:tgtEl>
                                        <p:attrNameLst>
                                          <p:attrName>ppt_x</p:attrName>
                                        </p:attrNameLst>
                                      </p:cBhvr>
                                      <p:to>
                                        <p:strVal val="(0.5)"/>
                                      </p:to>
                                    </p:set>
                                    <p:anim from="(0.5)" to="(#ppt_x)" calcmode="lin" valueType="num">
                                      <p:cBhvr>
                                        <p:cTn id="20" dur="1230" accel="100000" fill="hold">
                                          <p:stCondLst>
                                            <p:cond delay="770"/>
                                          </p:stCondLst>
                                        </p:cTn>
                                        <p:tgtEl>
                                          <p:spTgt spid="6"/>
                                        </p:tgtEl>
                                        <p:attrNameLst>
                                          <p:attrName>ppt_x</p:attrName>
                                        </p:attrNameLst>
                                      </p:cBhvr>
                                    </p:anim>
                                    <p:set>
                                      <p:cBhvr>
                                        <p:cTn id="21" dur="770" fill="hold"/>
                                        <p:tgtEl>
                                          <p:spTgt spid="6"/>
                                        </p:tgtEl>
                                        <p:attrNameLst>
                                          <p:attrName>ppt_y</p:attrName>
                                        </p:attrNameLst>
                                      </p:cBhvr>
                                      <p:to>
                                        <p:strVal val="(#ppt_y+0.4)"/>
                                      </p:to>
                                    </p:set>
                                    <p:anim from="(#ppt_y+0.4)" to="(#ppt_y)" calcmode="lin" valueType="num">
                                      <p:cBhvr>
                                        <p:cTn id="22"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10755"/>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3" name="Rectangle 3"/>
          <p:cNvSpPr txBox="1">
            <a:spLocks noChangeArrowheads="1"/>
          </p:cNvSpPr>
          <p:nvPr/>
        </p:nvSpPr>
        <p:spPr>
          <a:xfrm>
            <a:off x="2000232" y="1285860"/>
            <a:ext cx="1857388" cy="642942"/>
          </a:xfrm>
          <a:prstGeom prst="rect">
            <a:avLst/>
          </a:prstGeom>
        </p:spPr>
        <p:txBody>
          <a:bodyPr/>
          <a:lstStyle/>
          <a:p>
            <a:pPr marL="342900" indent="-342900" fontAlgn="base">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犹大</a:t>
            </a:r>
            <a:endParaRPr lang="en-US" altLang="zh-CN" sz="3200" dirty="0">
              <a:solidFill>
                <a:srgbClr val="000066"/>
              </a:solidFill>
              <a:latin typeface="华文行楷" pitchFamily="2" charset="-122"/>
              <a:ea typeface="华文行楷" pitchFamily="2" charset="-122"/>
            </a:endParaRPr>
          </a:p>
        </p:txBody>
      </p:sp>
      <p:pic>
        <p:nvPicPr>
          <p:cNvPr id="7" name="图片 6" descr="image_副本.png"/>
          <p:cNvPicPr/>
          <p:nvPr/>
        </p:nvPicPr>
        <p:blipFill>
          <a:blip r:embed="rId4"/>
          <a:stretch>
            <a:fillRect/>
          </a:stretch>
        </p:blipFill>
        <p:spPr>
          <a:xfrm>
            <a:off x="1142976" y="1928802"/>
            <a:ext cx="3357586" cy="4071966"/>
          </a:xfrm>
          <a:prstGeom prst="rect">
            <a:avLst/>
          </a:prstGeom>
        </p:spPr>
      </p:pic>
      <p:pic>
        <p:nvPicPr>
          <p:cNvPr id="8" name="图片 7" descr="timg_副本.png"/>
          <p:cNvPicPr/>
          <p:nvPr/>
        </p:nvPicPr>
        <p:blipFill>
          <a:blip r:embed="rId5"/>
          <a:stretch>
            <a:fillRect/>
          </a:stretch>
        </p:blipFill>
        <p:spPr>
          <a:xfrm>
            <a:off x="5072066" y="2214554"/>
            <a:ext cx="2786082" cy="3571900"/>
          </a:xfrm>
          <a:prstGeom prst="rect">
            <a:avLst/>
          </a:prstGeom>
        </p:spPr>
      </p:pic>
      <p:sp>
        <p:nvSpPr>
          <p:cNvPr id="9" name="Rectangle 3"/>
          <p:cNvSpPr txBox="1">
            <a:spLocks noChangeArrowheads="1"/>
          </p:cNvSpPr>
          <p:nvPr/>
        </p:nvSpPr>
        <p:spPr>
          <a:xfrm>
            <a:off x="5715008" y="1357298"/>
            <a:ext cx="1857388" cy="642942"/>
          </a:xfrm>
          <a:prstGeom prst="rect">
            <a:avLst/>
          </a:prstGeom>
        </p:spPr>
        <p:txBody>
          <a:bodyPr/>
          <a:lstStyle/>
          <a:p>
            <a:pPr marL="342900" indent="-342900" fontAlgn="base">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彼得</a:t>
            </a:r>
            <a:endParaRPr lang="en-US" altLang="zh-CN" sz="3200" dirty="0">
              <a:solidFill>
                <a:srgbClr val="000066"/>
              </a:solidFill>
              <a:latin typeface="华文行楷" pitchFamily="2" charset="-122"/>
              <a:ea typeface="华文行楷" pitchFamily="2" charset="-122"/>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anim calcmode="lin" valueType="num">
                                      <p:cBhvr>
                                        <p:cTn id="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0"/>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3" name="Rectangle 3"/>
          <p:cNvSpPr txBox="1">
            <a:spLocks noChangeArrowheads="1"/>
          </p:cNvSpPr>
          <p:nvPr/>
        </p:nvSpPr>
        <p:spPr>
          <a:xfrm>
            <a:off x="1142976" y="1000108"/>
            <a:ext cx="6429420" cy="642942"/>
          </a:xfrm>
          <a:prstGeom prst="rect">
            <a:avLst/>
          </a:prstGeom>
        </p:spPr>
        <p:txBody>
          <a:bodyPr/>
          <a:lstStyle/>
          <a:p>
            <a:pPr marL="342900" indent="-342900" fontAlgn="base">
              <a:spcBef>
                <a:spcPct val="20000"/>
              </a:spcBef>
              <a:spcAft>
                <a:spcPct val="0"/>
              </a:spcAft>
            </a:pPr>
            <a:r>
              <a:rPr lang="zh-CN" altLang="en-US" sz="4400" dirty="0" smtClean="0">
                <a:solidFill>
                  <a:srgbClr val="000066"/>
                </a:solidFill>
                <a:latin typeface="华文行楷" pitchFamily="2" charset="-122"/>
                <a:ea typeface="华文行楷" pitchFamily="2" charset="-122"/>
              </a:rPr>
              <a:t>我所认识的奋锐党西门</a:t>
            </a:r>
          </a:p>
        </p:txBody>
      </p:sp>
      <p:sp>
        <p:nvSpPr>
          <p:cNvPr id="10" name="Rectangle 3"/>
          <p:cNvSpPr txBox="1">
            <a:spLocks noChangeArrowheads="1"/>
          </p:cNvSpPr>
          <p:nvPr/>
        </p:nvSpPr>
        <p:spPr>
          <a:xfrm>
            <a:off x="1142976" y="2071678"/>
            <a:ext cx="2643206" cy="642942"/>
          </a:xfrm>
          <a:prstGeom prst="rect">
            <a:avLst/>
          </a:prstGeom>
        </p:spPr>
        <p:txBody>
          <a:bodyPr/>
          <a:lstStyle/>
          <a:p>
            <a:pPr marL="342900" indent="-342900" fontAlgn="base">
              <a:spcBef>
                <a:spcPct val="20000"/>
              </a:spcBef>
              <a:spcAft>
                <a:spcPct val="0"/>
              </a:spcAft>
            </a:pPr>
            <a:r>
              <a:rPr lang="en-US" altLang="zh-CN" sz="3200" dirty="0" smtClean="0">
                <a:solidFill>
                  <a:srgbClr val="000066"/>
                </a:solidFill>
                <a:latin typeface="华文行楷" pitchFamily="2" charset="-122"/>
                <a:ea typeface="华文行楷" pitchFamily="2" charset="-122"/>
              </a:rPr>
              <a:t>1.</a:t>
            </a:r>
            <a:r>
              <a:rPr lang="zh-CN" altLang="en-US" sz="3200" dirty="0" smtClean="0">
                <a:solidFill>
                  <a:srgbClr val="000066"/>
                </a:solidFill>
                <a:latin typeface="华文行楷" pitchFamily="2" charset="-122"/>
                <a:ea typeface="华文行楷" pitchFamily="2" charset="-122"/>
              </a:rPr>
              <a:t>沉默是金</a:t>
            </a:r>
          </a:p>
        </p:txBody>
      </p:sp>
      <p:pic>
        <p:nvPicPr>
          <p:cNvPr id="11" name="图片 10" descr="T1i0UTFEdXXXXXXXXX_!!0-item_pic_jpg_210x210_副本.jpg"/>
          <p:cNvPicPr/>
          <p:nvPr/>
        </p:nvPicPr>
        <p:blipFill>
          <a:blip r:embed="rId3"/>
          <a:stretch>
            <a:fillRect/>
          </a:stretch>
        </p:blipFill>
        <p:spPr>
          <a:xfrm>
            <a:off x="1000100" y="2714620"/>
            <a:ext cx="2928958" cy="3214710"/>
          </a:xfrm>
          <a:prstGeom prst="rect">
            <a:avLst/>
          </a:prstGeom>
        </p:spPr>
      </p:pic>
      <p:sp>
        <p:nvSpPr>
          <p:cNvPr id="12" name="Rectangle 3"/>
          <p:cNvSpPr txBox="1">
            <a:spLocks noChangeArrowheads="1"/>
          </p:cNvSpPr>
          <p:nvPr/>
        </p:nvSpPr>
        <p:spPr>
          <a:xfrm>
            <a:off x="4000496" y="3143248"/>
            <a:ext cx="4214842" cy="2214578"/>
          </a:xfrm>
          <a:prstGeom prst="rect">
            <a:avLst/>
          </a:prstGeom>
        </p:spPr>
        <p:txBody>
          <a:bodyPr/>
          <a:lstStyle/>
          <a:p>
            <a:pPr marL="342900" indent="-342900" fontAlgn="base">
              <a:spcBef>
                <a:spcPct val="20000"/>
              </a:spcBef>
              <a:spcAft>
                <a:spcPct val="0"/>
              </a:spcAft>
              <a:buBlip>
                <a:blip r:embed="rId4"/>
              </a:buBlip>
            </a:pPr>
            <a:r>
              <a:rPr lang="en-US" altLang="zh-CN"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箴</a:t>
            </a:r>
            <a:r>
              <a:rPr lang="en-US" altLang="zh-CN" sz="3200" dirty="0" smtClean="0">
                <a:solidFill>
                  <a:srgbClr val="000066"/>
                </a:solidFill>
                <a:latin typeface="华文行楷" pitchFamily="2" charset="-122"/>
                <a:ea typeface="华文行楷" pitchFamily="2" charset="-122"/>
              </a:rPr>
              <a:t>10:19】</a:t>
            </a:r>
            <a:r>
              <a:rPr lang="zh-CN" altLang="en-US" sz="3200" dirty="0" smtClean="0">
                <a:solidFill>
                  <a:srgbClr val="000066"/>
                </a:solidFill>
                <a:latin typeface="华文行楷" pitchFamily="2" charset="-122"/>
                <a:ea typeface="华文行楷" pitchFamily="2" charset="-122"/>
              </a:rPr>
              <a:t>多言多语难免有过；禁止嘴唇是有智慧。</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anim calcmode="lin" valueType="num">
                                      <p:cBhvr>
                                        <p:cTn id="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1000"/>
                                        <p:tgtEl>
                                          <p:spTgt spid="10">
                                            <p:txEl>
                                              <p:pRg st="0" end="0"/>
                                            </p:txEl>
                                          </p:spTgt>
                                        </p:tgtEl>
                                      </p:cBhvr>
                                    </p:animEffect>
                                    <p:anim calcmode="lin" valueType="num">
                                      <p:cBhvr>
                                        <p:cTn id="1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5" presetID="50" presetClass="entr" presetSubtype="0" decel="10000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strVal val="#ppt_w+.3"/>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Effect transition="in" filter="fade">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blinds(horizontal)">
                                      <p:cBhvr>
                                        <p:cTn id="2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10755"/>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grpSp>
        <p:nvGrpSpPr>
          <p:cNvPr id="109" name="Group 10"/>
          <p:cNvGrpSpPr>
            <a:grpSpLocks/>
          </p:cNvGrpSpPr>
          <p:nvPr/>
        </p:nvGrpSpPr>
        <p:grpSpPr bwMode="auto">
          <a:xfrm>
            <a:off x="357158" y="857232"/>
            <a:ext cx="2786082" cy="3000396"/>
            <a:chOff x="1851" y="624"/>
            <a:chExt cx="812" cy="830"/>
          </a:xfrm>
        </p:grpSpPr>
        <p:sp>
          <p:nvSpPr>
            <p:cNvPr id="110" name="Oval 11"/>
            <p:cNvSpPr>
              <a:spLocks noChangeArrowheads="1"/>
            </p:cNvSpPr>
            <p:nvPr/>
          </p:nvSpPr>
          <p:spPr bwMode="gray">
            <a:xfrm>
              <a:off x="1851" y="652"/>
              <a:ext cx="812" cy="802"/>
            </a:xfrm>
            <a:prstGeom prst="ellipse">
              <a:avLst/>
            </a:prstGeom>
            <a:solidFill>
              <a:srgbClr val="4AB1E4"/>
            </a:solidFill>
            <a:ln w="63500" algn="ctr">
              <a:solidFill>
                <a:srgbClr val="F8F8F8">
                  <a:alpha val="70195"/>
                </a:srgb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a typeface="宋体" charset="-122"/>
              </a:endParaRPr>
            </a:p>
          </p:txBody>
        </p:sp>
        <p:pic>
          <p:nvPicPr>
            <p:cNvPr id="111" name="Picture 12" descr="cir_lighteffect0"/>
            <p:cNvPicPr>
              <a:picLocks noChangeAspect="1" noChangeArrowheads="1"/>
            </p:cNvPicPr>
            <p:nvPr/>
          </p:nvPicPr>
          <p:blipFill>
            <a:blip r:embed="rId3">
              <a:lum bright="18000" contrast="-12000"/>
            </a:blip>
            <a:srcRect/>
            <a:stretch>
              <a:fillRect/>
            </a:stretch>
          </p:blipFill>
          <p:spPr bwMode="gray">
            <a:xfrm>
              <a:off x="1920" y="624"/>
              <a:ext cx="670" cy="670"/>
            </a:xfrm>
            <a:prstGeom prst="rect">
              <a:avLst/>
            </a:prstGeom>
            <a:noFill/>
            <a:ln w="9525">
              <a:noFill/>
              <a:miter lim="800000"/>
              <a:headEnd/>
              <a:tailEnd/>
            </a:ln>
          </p:spPr>
        </p:pic>
      </p:grpSp>
      <p:grpSp>
        <p:nvGrpSpPr>
          <p:cNvPr id="114" name="Group 15"/>
          <p:cNvGrpSpPr>
            <a:grpSpLocks/>
          </p:cNvGrpSpPr>
          <p:nvPr/>
        </p:nvGrpSpPr>
        <p:grpSpPr bwMode="auto">
          <a:xfrm>
            <a:off x="2214546" y="1500174"/>
            <a:ext cx="3429024" cy="3500462"/>
            <a:chOff x="1851" y="624"/>
            <a:chExt cx="812" cy="830"/>
          </a:xfrm>
        </p:grpSpPr>
        <p:sp>
          <p:nvSpPr>
            <p:cNvPr id="115" name="Oval 16"/>
            <p:cNvSpPr>
              <a:spLocks noChangeArrowheads="1"/>
            </p:cNvSpPr>
            <p:nvPr/>
          </p:nvSpPr>
          <p:spPr bwMode="gray">
            <a:xfrm>
              <a:off x="1851" y="652"/>
              <a:ext cx="812" cy="802"/>
            </a:xfrm>
            <a:prstGeom prst="ellipse">
              <a:avLst/>
            </a:prstGeom>
            <a:solidFill>
              <a:srgbClr val="8F038F"/>
            </a:solidFill>
            <a:ln w="63500" algn="ctr">
              <a:solidFill>
                <a:srgbClr val="F8F8F8">
                  <a:alpha val="70195"/>
                </a:srgb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a typeface="宋体" charset="-122"/>
              </a:endParaRPr>
            </a:p>
          </p:txBody>
        </p:sp>
        <p:pic>
          <p:nvPicPr>
            <p:cNvPr id="116" name="Picture 17" descr="cir_lighteffect0"/>
            <p:cNvPicPr>
              <a:picLocks noChangeAspect="1" noChangeArrowheads="1"/>
            </p:cNvPicPr>
            <p:nvPr/>
          </p:nvPicPr>
          <p:blipFill>
            <a:blip r:embed="rId3">
              <a:lum bright="18000" contrast="-12000"/>
            </a:blip>
            <a:srcRect/>
            <a:stretch>
              <a:fillRect/>
            </a:stretch>
          </p:blipFill>
          <p:spPr bwMode="gray">
            <a:xfrm>
              <a:off x="1920" y="624"/>
              <a:ext cx="670" cy="670"/>
            </a:xfrm>
            <a:prstGeom prst="rect">
              <a:avLst/>
            </a:prstGeom>
            <a:noFill/>
            <a:ln w="9525">
              <a:noFill/>
              <a:miter lim="800000"/>
              <a:headEnd/>
              <a:tailEnd/>
            </a:ln>
          </p:spPr>
        </p:pic>
      </p:grpSp>
      <p:grpSp>
        <p:nvGrpSpPr>
          <p:cNvPr id="119" name="Group 20"/>
          <p:cNvGrpSpPr>
            <a:grpSpLocks/>
          </p:cNvGrpSpPr>
          <p:nvPr/>
        </p:nvGrpSpPr>
        <p:grpSpPr bwMode="auto">
          <a:xfrm>
            <a:off x="4500562" y="2571744"/>
            <a:ext cx="4143404" cy="3643338"/>
            <a:chOff x="1851" y="624"/>
            <a:chExt cx="812" cy="830"/>
          </a:xfrm>
        </p:grpSpPr>
        <p:sp>
          <p:nvSpPr>
            <p:cNvPr id="120" name="Oval 21"/>
            <p:cNvSpPr>
              <a:spLocks noChangeArrowheads="1"/>
            </p:cNvSpPr>
            <p:nvPr/>
          </p:nvSpPr>
          <p:spPr bwMode="gray">
            <a:xfrm>
              <a:off x="1851" y="652"/>
              <a:ext cx="812" cy="802"/>
            </a:xfrm>
            <a:prstGeom prst="ellipse">
              <a:avLst/>
            </a:prstGeom>
            <a:solidFill>
              <a:srgbClr val="F77A1D"/>
            </a:solidFill>
            <a:ln w="63500" algn="ctr">
              <a:solidFill>
                <a:srgbClr val="F8F8F8">
                  <a:alpha val="70195"/>
                </a:srgb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a typeface="宋体" charset="-122"/>
              </a:endParaRPr>
            </a:p>
          </p:txBody>
        </p:sp>
        <p:pic>
          <p:nvPicPr>
            <p:cNvPr id="121" name="Picture 22" descr="cir_lighteffect0"/>
            <p:cNvPicPr>
              <a:picLocks noChangeAspect="1" noChangeArrowheads="1"/>
            </p:cNvPicPr>
            <p:nvPr/>
          </p:nvPicPr>
          <p:blipFill>
            <a:blip r:embed="rId3">
              <a:lum bright="18000" contrast="-12000"/>
            </a:blip>
            <a:srcRect/>
            <a:stretch>
              <a:fillRect/>
            </a:stretch>
          </p:blipFill>
          <p:spPr bwMode="gray">
            <a:xfrm>
              <a:off x="1920" y="624"/>
              <a:ext cx="670" cy="670"/>
            </a:xfrm>
            <a:prstGeom prst="rect">
              <a:avLst/>
            </a:prstGeom>
            <a:noFill/>
            <a:ln w="9525">
              <a:noFill/>
              <a:miter lim="800000"/>
              <a:headEnd/>
              <a:tailEnd/>
            </a:ln>
          </p:spPr>
        </p:pic>
      </p:grpSp>
      <p:sp>
        <p:nvSpPr>
          <p:cNvPr id="123" name="TextBox 122"/>
          <p:cNvSpPr txBox="1"/>
          <p:nvPr/>
        </p:nvSpPr>
        <p:spPr>
          <a:xfrm>
            <a:off x="428596" y="1785926"/>
            <a:ext cx="2643206" cy="584775"/>
          </a:xfrm>
          <a:prstGeom prst="rect">
            <a:avLst/>
          </a:prstGeom>
          <a:noFill/>
        </p:spPr>
        <p:txBody>
          <a:bodyPr wrap="square" rtlCol="0">
            <a:spAutoFit/>
          </a:bodyPr>
          <a:lstStyle/>
          <a:p>
            <a:r>
              <a:rPr lang="zh-CN" altLang="en-US" sz="3200" b="1" dirty="0" smtClean="0">
                <a:solidFill>
                  <a:schemeClr val="bg1"/>
                </a:solidFill>
                <a:latin typeface="华文行楷" pitchFamily="2" charset="-122"/>
                <a:ea typeface="华文行楷" pitchFamily="2" charset="-122"/>
              </a:rPr>
              <a:t>派系的形成</a:t>
            </a:r>
            <a:endParaRPr lang="zh-CN" altLang="en-US" sz="3200" b="1" dirty="0">
              <a:solidFill>
                <a:schemeClr val="bg1"/>
              </a:solidFill>
              <a:latin typeface="华文行楷" pitchFamily="2" charset="-122"/>
              <a:ea typeface="华文行楷" pitchFamily="2" charset="-122"/>
            </a:endParaRPr>
          </a:p>
        </p:txBody>
      </p:sp>
      <p:sp>
        <p:nvSpPr>
          <p:cNvPr id="124" name="TextBox 123"/>
          <p:cNvSpPr txBox="1"/>
          <p:nvPr/>
        </p:nvSpPr>
        <p:spPr>
          <a:xfrm>
            <a:off x="2786050" y="2857496"/>
            <a:ext cx="2643206" cy="584775"/>
          </a:xfrm>
          <a:prstGeom prst="rect">
            <a:avLst/>
          </a:prstGeom>
          <a:noFill/>
        </p:spPr>
        <p:txBody>
          <a:bodyPr wrap="square" rtlCol="0">
            <a:spAutoFit/>
          </a:bodyPr>
          <a:lstStyle/>
          <a:p>
            <a:r>
              <a:rPr lang="zh-CN" altLang="en-US" sz="3200" b="1" dirty="0" smtClean="0">
                <a:solidFill>
                  <a:schemeClr val="bg1"/>
                </a:solidFill>
                <a:latin typeface="华文行楷" pitchFamily="2" charset="-122"/>
                <a:ea typeface="华文行楷" pitchFamily="2" charset="-122"/>
              </a:rPr>
              <a:t>派系的特征</a:t>
            </a:r>
            <a:endParaRPr lang="zh-CN" altLang="en-US" sz="3200" b="1" dirty="0">
              <a:solidFill>
                <a:schemeClr val="bg1"/>
              </a:solidFill>
              <a:latin typeface="华文行楷" pitchFamily="2" charset="-122"/>
              <a:ea typeface="华文行楷" pitchFamily="2" charset="-122"/>
            </a:endParaRPr>
          </a:p>
        </p:txBody>
      </p:sp>
      <p:sp>
        <p:nvSpPr>
          <p:cNvPr id="125" name="TextBox 124"/>
          <p:cNvSpPr txBox="1"/>
          <p:nvPr/>
        </p:nvSpPr>
        <p:spPr>
          <a:xfrm>
            <a:off x="5357818" y="4357694"/>
            <a:ext cx="2643206" cy="584775"/>
          </a:xfrm>
          <a:prstGeom prst="rect">
            <a:avLst/>
          </a:prstGeom>
          <a:noFill/>
        </p:spPr>
        <p:txBody>
          <a:bodyPr wrap="square" rtlCol="0">
            <a:spAutoFit/>
          </a:bodyPr>
          <a:lstStyle/>
          <a:p>
            <a:r>
              <a:rPr lang="zh-CN" altLang="en-US" sz="3200" b="1" dirty="0" smtClean="0">
                <a:solidFill>
                  <a:schemeClr val="bg1"/>
                </a:solidFill>
                <a:latin typeface="华文行楷" pitchFamily="2" charset="-122"/>
                <a:ea typeface="华文行楷" pitchFamily="2" charset="-122"/>
              </a:rPr>
              <a:t>对解经的帮助</a:t>
            </a:r>
            <a:endParaRPr lang="zh-CN" altLang="en-US" sz="3200" b="1" dirty="0">
              <a:solidFill>
                <a:schemeClr val="bg1"/>
              </a:solidFill>
              <a:latin typeface="华文行楷" pitchFamily="2" charset="-122"/>
              <a:ea typeface="华文行楷" pitchFamily="2" charset="-122"/>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down)">
                                      <p:cBhvr>
                                        <p:cTn id="7" dur="580">
                                          <p:stCondLst>
                                            <p:cond delay="0"/>
                                          </p:stCondLst>
                                        </p:cTn>
                                        <p:tgtEl>
                                          <p:spTgt spid="109"/>
                                        </p:tgtEl>
                                      </p:cBhvr>
                                    </p:animEffect>
                                    <p:anim calcmode="lin" valueType="num">
                                      <p:cBhvr>
                                        <p:cTn id="8" dur="1822" tmFilter="0,0; 0.14,0.36; 0.43,0.73; 0.71,0.91; 1.0,1.0">
                                          <p:stCondLst>
                                            <p:cond delay="0"/>
                                          </p:stCondLst>
                                        </p:cTn>
                                        <p:tgtEl>
                                          <p:spTgt spid="10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9"/>
                                        </p:tgtEl>
                                        <p:attrNameLst>
                                          <p:attrName>ppt_y</p:attrName>
                                        </p:attrNameLst>
                                      </p:cBhvr>
                                      <p:tavLst>
                                        <p:tav tm="0" fmla="#ppt_y-sin(pi*$)/81">
                                          <p:val>
                                            <p:fltVal val="0"/>
                                          </p:val>
                                        </p:tav>
                                        <p:tav tm="100000">
                                          <p:val>
                                            <p:fltVal val="1"/>
                                          </p:val>
                                        </p:tav>
                                      </p:tavLst>
                                    </p:anim>
                                    <p:animScale>
                                      <p:cBhvr>
                                        <p:cTn id="13" dur="26">
                                          <p:stCondLst>
                                            <p:cond delay="650"/>
                                          </p:stCondLst>
                                        </p:cTn>
                                        <p:tgtEl>
                                          <p:spTgt spid="109"/>
                                        </p:tgtEl>
                                      </p:cBhvr>
                                      <p:to x="100000" y="60000"/>
                                    </p:animScale>
                                    <p:animScale>
                                      <p:cBhvr>
                                        <p:cTn id="14" dur="166" decel="50000">
                                          <p:stCondLst>
                                            <p:cond delay="676"/>
                                          </p:stCondLst>
                                        </p:cTn>
                                        <p:tgtEl>
                                          <p:spTgt spid="109"/>
                                        </p:tgtEl>
                                      </p:cBhvr>
                                      <p:to x="100000" y="100000"/>
                                    </p:animScale>
                                    <p:animScale>
                                      <p:cBhvr>
                                        <p:cTn id="15" dur="26">
                                          <p:stCondLst>
                                            <p:cond delay="1312"/>
                                          </p:stCondLst>
                                        </p:cTn>
                                        <p:tgtEl>
                                          <p:spTgt spid="109"/>
                                        </p:tgtEl>
                                      </p:cBhvr>
                                      <p:to x="100000" y="80000"/>
                                    </p:animScale>
                                    <p:animScale>
                                      <p:cBhvr>
                                        <p:cTn id="16" dur="166" decel="50000">
                                          <p:stCondLst>
                                            <p:cond delay="1338"/>
                                          </p:stCondLst>
                                        </p:cTn>
                                        <p:tgtEl>
                                          <p:spTgt spid="109"/>
                                        </p:tgtEl>
                                      </p:cBhvr>
                                      <p:to x="100000" y="100000"/>
                                    </p:animScale>
                                    <p:animScale>
                                      <p:cBhvr>
                                        <p:cTn id="17" dur="26">
                                          <p:stCondLst>
                                            <p:cond delay="1642"/>
                                          </p:stCondLst>
                                        </p:cTn>
                                        <p:tgtEl>
                                          <p:spTgt spid="109"/>
                                        </p:tgtEl>
                                      </p:cBhvr>
                                      <p:to x="100000" y="90000"/>
                                    </p:animScale>
                                    <p:animScale>
                                      <p:cBhvr>
                                        <p:cTn id="18" dur="166" decel="50000">
                                          <p:stCondLst>
                                            <p:cond delay="1668"/>
                                          </p:stCondLst>
                                        </p:cTn>
                                        <p:tgtEl>
                                          <p:spTgt spid="109"/>
                                        </p:tgtEl>
                                      </p:cBhvr>
                                      <p:to x="100000" y="100000"/>
                                    </p:animScale>
                                    <p:animScale>
                                      <p:cBhvr>
                                        <p:cTn id="19" dur="26">
                                          <p:stCondLst>
                                            <p:cond delay="1808"/>
                                          </p:stCondLst>
                                        </p:cTn>
                                        <p:tgtEl>
                                          <p:spTgt spid="109"/>
                                        </p:tgtEl>
                                      </p:cBhvr>
                                      <p:to x="100000" y="95000"/>
                                    </p:animScale>
                                    <p:animScale>
                                      <p:cBhvr>
                                        <p:cTn id="20" dur="166" decel="50000">
                                          <p:stCondLst>
                                            <p:cond delay="1834"/>
                                          </p:stCondLst>
                                        </p:cTn>
                                        <p:tgtEl>
                                          <p:spTgt spid="10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3"/>
                                        </p:tgtEl>
                                        <p:attrNameLst>
                                          <p:attrName>style.visibility</p:attrName>
                                        </p:attrNameLst>
                                      </p:cBhvr>
                                      <p:to>
                                        <p:strVal val="visible"/>
                                      </p:to>
                                    </p:set>
                                    <p:animEffect transition="in" filter="wipe(down)">
                                      <p:cBhvr>
                                        <p:cTn id="23" dur="580">
                                          <p:stCondLst>
                                            <p:cond delay="0"/>
                                          </p:stCondLst>
                                        </p:cTn>
                                        <p:tgtEl>
                                          <p:spTgt spid="123"/>
                                        </p:tgtEl>
                                      </p:cBhvr>
                                    </p:animEffect>
                                    <p:anim calcmode="lin" valueType="num">
                                      <p:cBhvr>
                                        <p:cTn id="24" dur="1822" tmFilter="0,0; 0.14,0.36; 0.43,0.73; 0.71,0.91; 1.0,1.0">
                                          <p:stCondLst>
                                            <p:cond delay="0"/>
                                          </p:stCondLst>
                                        </p:cTn>
                                        <p:tgtEl>
                                          <p:spTgt spid="1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3"/>
                                        </p:tgtEl>
                                        <p:attrNameLst>
                                          <p:attrName>ppt_y</p:attrName>
                                        </p:attrNameLst>
                                      </p:cBhvr>
                                      <p:tavLst>
                                        <p:tav tm="0" fmla="#ppt_y-sin(pi*$)/81">
                                          <p:val>
                                            <p:fltVal val="0"/>
                                          </p:val>
                                        </p:tav>
                                        <p:tav tm="100000">
                                          <p:val>
                                            <p:fltVal val="1"/>
                                          </p:val>
                                        </p:tav>
                                      </p:tavLst>
                                    </p:anim>
                                    <p:animScale>
                                      <p:cBhvr>
                                        <p:cTn id="29" dur="26">
                                          <p:stCondLst>
                                            <p:cond delay="650"/>
                                          </p:stCondLst>
                                        </p:cTn>
                                        <p:tgtEl>
                                          <p:spTgt spid="123"/>
                                        </p:tgtEl>
                                      </p:cBhvr>
                                      <p:to x="100000" y="60000"/>
                                    </p:animScale>
                                    <p:animScale>
                                      <p:cBhvr>
                                        <p:cTn id="30" dur="166" decel="50000">
                                          <p:stCondLst>
                                            <p:cond delay="676"/>
                                          </p:stCondLst>
                                        </p:cTn>
                                        <p:tgtEl>
                                          <p:spTgt spid="123"/>
                                        </p:tgtEl>
                                      </p:cBhvr>
                                      <p:to x="100000" y="100000"/>
                                    </p:animScale>
                                    <p:animScale>
                                      <p:cBhvr>
                                        <p:cTn id="31" dur="26">
                                          <p:stCondLst>
                                            <p:cond delay="1312"/>
                                          </p:stCondLst>
                                        </p:cTn>
                                        <p:tgtEl>
                                          <p:spTgt spid="123"/>
                                        </p:tgtEl>
                                      </p:cBhvr>
                                      <p:to x="100000" y="80000"/>
                                    </p:animScale>
                                    <p:animScale>
                                      <p:cBhvr>
                                        <p:cTn id="32" dur="166" decel="50000">
                                          <p:stCondLst>
                                            <p:cond delay="1338"/>
                                          </p:stCondLst>
                                        </p:cTn>
                                        <p:tgtEl>
                                          <p:spTgt spid="123"/>
                                        </p:tgtEl>
                                      </p:cBhvr>
                                      <p:to x="100000" y="100000"/>
                                    </p:animScale>
                                    <p:animScale>
                                      <p:cBhvr>
                                        <p:cTn id="33" dur="26">
                                          <p:stCondLst>
                                            <p:cond delay="1642"/>
                                          </p:stCondLst>
                                        </p:cTn>
                                        <p:tgtEl>
                                          <p:spTgt spid="123"/>
                                        </p:tgtEl>
                                      </p:cBhvr>
                                      <p:to x="100000" y="90000"/>
                                    </p:animScale>
                                    <p:animScale>
                                      <p:cBhvr>
                                        <p:cTn id="34" dur="166" decel="50000">
                                          <p:stCondLst>
                                            <p:cond delay="1668"/>
                                          </p:stCondLst>
                                        </p:cTn>
                                        <p:tgtEl>
                                          <p:spTgt spid="123"/>
                                        </p:tgtEl>
                                      </p:cBhvr>
                                      <p:to x="100000" y="100000"/>
                                    </p:animScale>
                                    <p:animScale>
                                      <p:cBhvr>
                                        <p:cTn id="35" dur="26">
                                          <p:stCondLst>
                                            <p:cond delay="1808"/>
                                          </p:stCondLst>
                                        </p:cTn>
                                        <p:tgtEl>
                                          <p:spTgt spid="123"/>
                                        </p:tgtEl>
                                      </p:cBhvr>
                                      <p:to x="100000" y="95000"/>
                                    </p:animScale>
                                    <p:animScale>
                                      <p:cBhvr>
                                        <p:cTn id="36" dur="166" decel="50000">
                                          <p:stCondLst>
                                            <p:cond delay="1834"/>
                                          </p:stCondLst>
                                        </p:cTn>
                                        <p:tgtEl>
                                          <p:spTgt spid="12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down)">
                                      <p:cBhvr>
                                        <p:cTn id="41" dur="580">
                                          <p:stCondLst>
                                            <p:cond delay="0"/>
                                          </p:stCondLst>
                                        </p:cTn>
                                        <p:tgtEl>
                                          <p:spTgt spid="114"/>
                                        </p:tgtEl>
                                      </p:cBhvr>
                                    </p:animEffect>
                                    <p:anim calcmode="lin" valueType="num">
                                      <p:cBhvr>
                                        <p:cTn id="42" dur="1822" tmFilter="0,0; 0.14,0.36; 0.43,0.73; 0.71,0.91; 1.0,1.0">
                                          <p:stCondLst>
                                            <p:cond delay="0"/>
                                          </p:stCondLst>
                                        </p:cTn>
                                        <p:tgtEl>
                                          <p:spTgt spid="11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4"/>
                                        </p:tgtEl>
                                        <p:attrNameLst>
                                          <p:attrName>ppt_y</p:attrName>
                                        </p:attrNameLst>
                                      </p:cBhvr>
                                      <p:tavLst>
                                        <p:tav tm="0" fmla="#ppt_y-sin(pi*$)/81">
                                          <p:val>
                                            <p:fltVal val="0"/>
                                          </p:val>
                                        </p:tav>
                                        <p:tav tm="100000">
                                          <p:val>
                                            <p:fltVal val="1"/>
                                          </p:val>
                                        </p:tav>
                                      </p:tavLst>
                                    </p:anim>
                                    <p:animScale>
                                      <p:cBhvr>
                                        <p:cTn id="47" dur="26">
                                          <p:stCondLst>
                                            <p:cond delay="650"/>
                                          </p:stCondLst>
                                        </p:cTn>
                                        <p:tgtEl>
                                          <p:spTgt spid="114"/>
                                        </p:tgtEl>
                                      </p:cBhvr>
                                      <p:to x="100000" y="60000"/>
                                    </p:animScale>
                                    <p:animScale>
                                      <p:cBhvr>
                                        <p:cTn id="48" dur="166" decel="50000">
                                          <p:stCondLst>
                                            <p:cond delay="676"/>
                                          </p:stCondLst>
                                        </p:cTn>
                                        <p:tgtEl>
                                          <p:spTgt spid="114"/>
                                        </p:tgtEl>
                                      </p:cBhvr>
                                      <p:to x="100000" y="100000"/>
                                    </p:animScale>
                                    <p:animScale>
                                      <p:cBhvr>
                                        <p:cTn id="49" dur="26">
                                          <p:stCondLst>
                                            <p:cond delay="1312"/>
                                          </p:stCondLst>
                                        </p:cTn>
                                        <p:tgtEl>
                                          <p:spTgt spid="114"/>
                                        </p:tgtEl>
                                      </p:cBhvr>
                                      <p:to x="100000" y="80000"/>
                                    </p:animScale>
                                    <p:animScale>
                                      <p:cBhvr>
                                        <p:cTn id="50" dur="166" decel="50000">
                                          <p:stCondLst>
                                            <p:cond delay="1338"/>
                                          </p:stCondLst>
                                        </p:cTn>
                                        <p:tgtEl>
                                          <p:spTgt spid="114"/>
                                        </p:tgtEl>
                                      </p:cBhvr>
                                      <p:to x="100000" y="100000"/>
                                    </p:animScale>
                                    <p:animScale>
                                      <p:cBhvr>
                                        <p:cTn id="51" dur="26">
                                          <p:stCondLst>
                                            <p:cond delay="1642"/>
                                          </p:stCondLst>
                                        </p:cTn>
                                        <p:tgtEl>
                                          <p:spTgt spid="114"/>
                                        </p:tgtEl>
                                      </p:cBhvr>
                                      <p:to x="100000" y="90000"/>
                                    </p:animScale>
                                    <p:animScale>
                                      <p:cBhvr>
                                        <p:cTn id="52" dur="166" decel="50000">
                                          <p:stCondLst>
                                            <p:cond delay="1668"/>
                                          </p:stCondLst>
                                        </p:cTn>
                                        <p:tgtEl>
                                          <p:spTgt spid="114"/>
                                        </p:tgtEl>
                                      </p:cBhvr>
                                      <p:to x="100000" y="100000"/>
                                    </p:animScale>
                                    <p:animScale>
                                      <p:cBhvr>
                                        <p:cTn id="53" dur="26">
                                          <p:stCondLst>
                                            <p:cond delay="1808"/>
                                          </p:stCondLst>
                                        </p:cTn>
                                        <p:tgtEl>
                                          <p:spTgt spid="114"/>
                                        </p:tgtEl>
                                      </p:cBhvr>
                                      <p:to x="100000" y="95000"/>
                                    </p:animScale>
                                    <p:animScale>
                                      <p:cBhvr>
                                        <p:cTn id="54" dur="166" decel="50000">
                                          <p:stCondLst>
                                            <p:cond delay="1834"/>
                                          </p:stCondLst>
                                        </p:cTn>
                                        <p:tgtEl>
                                          <p:spTgt spid="114"/>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24"/>
                                        </p:tgtEl>
                                        <p:attrNameLst>
                                          <p:attrName>style.visibility</p:attrName>
                                        </p:attrNameLst>
                                      </p:cBhvr>
                                      <p:to>
                                        <p:strVal val="visible"/>
                                      </p:to>
                                    </p:set>
                                    <p:animEffect transition="in" filter="wipe(down)">
                                      <p:cBhvr>
                                        <p:cTn id="57" dur="580">
                                          <p:stCondLst>
                                            <p:cond delay="0"/>
                                          </p:stCondLst>
                                        </p:cTn>
                                        <p:tgtEl>
                                          <p:spTgt spid="124"/>
                                        </p:tgtEl>
                                      </p:cBhvr>
                                    </p:animEffect>
                                    <p:anim calcmode="lin" valueType="num">
                                      <p:cBhvr>
                                        <p:cTn id="58" dur="1822" tmFilter="0,0; 0.14,0.36; 0.43,0.73; 0.71,0.91; 1.0,1.0">
                                          <p:stCondLst>
                                            <p:cond delay="0"/>
                                          </p:stCondLst>
                                        </p:cTn>
                                        <p:tgtEl>
                                          <p:spTgt spid="124"/>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24"/>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24"/>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24"/>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24"/>
                                        </p:tgtEl>
                                        <p:attrNameLst>
                                          <p:attrName>ppt_y</p:attrName>
                                        </p:attrNameLst>
                                      </p:cBhvr>
                                      <p:tavLst>
                                        <p:tav tm="0" fmla="#ppt_y-sin(pi*$)/81">
                                          <p:val>
                                            <p:fltVal val="0"/>
                                          </p:val>
                                        </p:tav>
                                        <p:tav tm="100000">
                                          <p:val>
                                            <p:fltVal val="1"/>
                                          </p:val>
                                        </p:tav>
                                      </p:tavLst>
                                    </p:anim>
                                    <p:animScale>
                                      <p:cBhvr>
                                        <p:cTn id="63" dur="26">
                                          <p:stCondLst>
                                            <p:cond delay="650"/>
                                          </p:stCondLst>
                                        </p:cTn>
                                        <p:tgtEl>
                                          <p:spTgt spid="124"/>
                                        </p:tgtEl>
                                      </p:cBhvr>
                                      <p:to x="100000" y="60000"/>
                                    </p:animScale>
                                    <p:animScale>
                                      <p:cBhvr>
                                        <p:cTn id="64" dur="166" decel="50000">
                                          <p:stCondLst>
                                            <p:cond delay="676"/>
                                          </p:stCondLst>
                                        </p:cTn>
                                        <p:tgtEl>
                                          <p:spTgt spid="124"/>
                                        </p:tgtEl>
                                      </p:cBhvr>
                                      <p:to x="100000" y="100000"/>
                                    </p:animScale>
                                    <p:animScale>
                                      <p:cBhvr>
                                        <p:cTn id="65" dur="26">
                                          <p:stCondLst>
                                            <p:cond delay="1312"/>
                                          </p:stCondLst>
                                        </p:cTn>
                                        <p:tgtEl>
                                          <p:spTgt spid="124"/>
                                        </p:tgtEl>
                                      </p:cBhvr>
                                      <p:to x="100000" y="80000"/>
                                    </p:animScale>
                                    <p:animScale>
                                      <p:cBhvr>
                                        <p:cTn id="66" dur="166" decel="50000">
                                          <p:stCondLst>
                                            <p:cond delay="1338"/>
                                          </p:stCondLst>
                                        </p:cTn>
                                        <p:tgtEl>
                                          <p:spTgt spid="124"/>
                                        </p:tgtEl>
                                      </p:cBhvr>
                                      <p:to x="100000" y="100000"/>
                                    </p:animScale>
                                    <p:animScale>
                                      <p:cBhvr>
                                        <p:cTn id="67" dur="26">
                                          <p:stCondLst>
                                            <p:cond delay="1642"/>
                                          </p:stCondLst>
                                        </p:cTn>
                                        <p:tgtEl>
                                          <p:spTgt spid="124"/>
                                        </p:tgtEl>
                                      </p:cBhvr>
                                      <p:to x="100000" y="90000"/>
                                    </p:animScale>
                                    <p:animScale>
                                      <p:cBhvr>
                                        <p:cTn id="68" dur="166" decel="50000">
                                          <p:stCondLst>
                                            <p:cond delay="1668"/>
                                          </p:stCondLst>
                                        </p:cTn>
                                        <p:tgtEl>
                                          <p:spTgt spid="124"/>
                                        </p:tgtEl>
                                      </p:cBhvr>
                                      <p:to x="100000" y="100000"/>
                                    </p:animScale>
                                    <p:animScale>
                                      <p:cBhvr>
                                        <p:cTn id="69" dur="26">
                                          <p:stCondLst>
                                            <p:cond delay="1808"/>
                                          </p:stCondLst>
                                        </p:cTn>
                                        <p:tgtEl>
                                          <p:spTgt spid="124"/>
                                        </p:tgtEl>
                                      </p:cBhvr>
                                      <p:to x="100000" y="95000"/>
                                    </p:animScale>
                                    <p:animScale>
                                      <p:cBhvr>
                                        <p:cTn id="70" dur="166" decel="50000">
                                          <p:stCondLst>
                                            <p:cond delay="1834"/>
                                          </p:stCondLst>
                                        </p:cTn>
                                        <p:tgtEl>
                                          <p:spTgt spid="124"/>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119"/>
                                        </p:tgtEl>
                                        <p:attrNameLst>
                                          <p:attrName>style.visibility</p:attrName>
                                        </p:attrNameLst>
                                      </p:cBhvr>
                                      <p:to>
                                        <p:strVal val="visible"/>
                                      </p:to>
                                    </p:set>
                                    <p:animEffect transition="in" filter="wipe(down)">
                                      <p:cBhvr>
                                        <p:cTn id="75" dur="580">
                                          <p:stCondLst>
                                            <p:cond delay="0"/>
                                          </p:stCondLst>
                                        </p:cTn>
                                        <p:tgtEl>
                                          <p:spTgt spid="119"/>
                                        </p:tgtEl>
                                      </p:cBhvr>
                                    </p:animEffect>
                                    <p:anim calcmode="lin" valueType="num">
                                      <p:cBhvr>
                                        <p:cTn id="76" dur="1822" tmFilter="0,0; 0.14,0.36; 0.43,0.73; 0.71,0.91; 1.0,1.0">
                                          <p:stCondLst>
                                            <p:cond delay="0"/>
                                          </p:stCondLst>
                                        </p:cTn>
                                        <p:tgtEl>
                                          <p:spTgt spid="119"/>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19"/>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19"/>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19"/>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19"/>
                                        </p:tgtEl>
                                        <p:attrNameLst>
                                          <p:attrName>ppt_y</p:attrName>
                                        </p:attrNameLst>
                                      </p:cBhvr>
                                      <p:tavLst>
                                        <p:tav tm="0" fmla="#ppt_y-sin(pi*$)/81">
                                          <p:val>
                                            <p:fltVal val="0"/>
                                          </p:val>
                                        </p:tav>
                                        <p:tav tm="100000">
                                          <p:val>
                                            <p:fltVal val="1"/>
                                          </p:val>
                                        </p:tav>
                                      </p:tavLst>
                                    </p:anim>
                                    <p:animScale>
                                      <p:cBhvr>
                                        <p:cTn id="81" dur="26">
                                          <p:stCondLst>
                                            <p:cond delay="650"/>
                                          </p:stCondLst>
                                        </p:cTn>
                                        <p:tgtEl>
                                          <p:spTgt spid="119"/>
                                        </p:tgtEl>
                                      </p:cBhvr>
                                      <p:to x="100000" y="60000"/>
                                    </p:animScale>
                                    <p:animScale>
                                      <p:cBhvr>
                                        <p:cTn id="82" dur="166" decel="50000">
                                          <p:stCondLst>
                                            <p:cond delay="676"/>
                                          </p:stCondLst>
                                        </p:cTn>
                                        <p:tgtEl>
                                          <p:spTgt spid="119"/>
                                        </p:tgtEl>
                                      </p:cBhvr>
                                      <p:to x="100000" y="100000"/>
                                    </p:animScale>
                                    <p:animScale>
                                      <p:cBhvr>
                                        <p:cTn id="83" dur="26">
                                          <p:stCondLst>
                                            <p:cond delay="1312"/>
                                          </p:stCondLst>
                                        </p:cTn>
                                        <p:tgtEl>
                                          <p:spTgt spid="119"/>
                                        </p:tgtEl>
                                      </p:cBhvr>
                                      <p:to x="100000" y="80000"/>
                                    </p:animScale>
                                    <p:animScale>
                                      <p:cBhvr>
                                        <p:cTn id="84" dur="166" decel="50000">
                                          <p:stCondLst>
                                            <p:cond delay="1338"/>
                                          </p:stCondLst>
                                        </p:cTn>
                                        <p:tgtEl>
                                          <p:spTgt spid="119"/>
                                        </p:tgtEl>
                                      </p:cBhvr>
                                      <p:to x="100000" y="100000"/>
                                    </p:animScale>
                                    <p:animScale>
                                      <p:cBhvr>
                                        <p:cTn id="85" dur="26">
                                          <p:stCondLst>
                                            <p:cond delay="1642"/>
                                          </p:stCondLst>
                                        </p:cTn>
                                        <p:tgtEl>
                                          <p:spTgt spid="119"/>
                                        </p:tgtEl>
                                      </p:cBhvr>
                                      <p:to x="100000" y="90000"/>
                                    </p:animScale>
                                    <p:animScale>
                                      <p:cBhvr>
                                        <p:cTn id="86" dur="166" decel="50000">
                                          <p:stCondLst>
                                            <p:cond delay="1668"/>
                                          </p:stCondLst>
                                        </p:cTn>
                                        <p:tgtEl>
                                          <p:spTgt spid="119"/>
                                        </p:tgtEl>
                                      </p:cBhvr>
                                      <p:to x="100000" y="100000"/>
                                    </p:animScale>
                                    <p:animScale>
                                      <p:cBhvr>
                                        <p:cTn id="87" dur="26">
                                          <p:stCondLst>
                                            <p:cond delay="1808"/>
                                          </p:stCondLst>
                                        </p:cTn>
                                        <p:tgtEl>
                                          <p:spTgt spid="119"/>
                                        </p:tgtEl>
                                      </p:cBhvr>
                                      <p:to x="100000" y="95000"/>
                                    </p:animScale>
                                    <p:animScale>
                                      <p:cBhvr>
                                        <p:cTn id="88" dur="166" decel="50000">
                                          <p:stCondLst>
                                            <p:cond delay="1834"/>
                                          </p:stCondLst>
                                        </p:cTn>
                                        <p:tgtEl>
                                          <p:spTgt spid="119"/>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125"/>
                                        </p:tgtEl>
                                        <p:attrNameLst>
                                          <p:attrName>style.visibility</p:attrName>
                                        </p:attrNameLst>
                                      </p:cBhvr>
                                      <p:to>
                                        <p:strVal val="visible"/>
                                      </p:to>
                                    </p:set>
                                    <p:animEffect transition="in" filter="wipe(down)">
                                      <p:cBhvr>
                                        <p:cTn id="91" dur="580">
                                          <p:stCondLst>
                                            <p:cond delay="0"/>
                                          </p:stCondLst>
                                        </p:cTn>
                                        <p:tgtEl>
                                          <p:spTgt spid="125"/>
                                        </p:tgtEl>
                                      </p:cBhvr>
                                    </p:animEffect>
                                    <p:anim calcmode="lin" valueType="num">
                                      <p:cBhvr>
                                        <p:cTn id="92" dur="1822" tmFilter="0,0; 0.14,0.36; 0.43,0.73; 0.71,0.91; 1.0,1.0">
                                          <p:stCondLst>
                                            <p:cond delay="0"/>
                                          </p:stCondLst>
                                        </p:cTn>
                                        <p:tgtEl>
                                          <p:spTgt spid="125"/>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25"/>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25"/>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25"/>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25"/>
                                        </p:tgtEl>
                                        <p:attrNameLst>
                                          <p:attrName>ppt_y</p:attrName>
                                        </p:attrNameLst>
                                      </p:cBhvr>
                                      <p:tavLst>
                                        <p:tav tm="0" fmla="#ppt_y-sin(pi*$)/81">
                                          <p:val>
                                            <p:fltVal val="0"/>
                                          </p:val>
                                        </p:tav>
                                        <p:tav tm="100000">
                                          <p:val>
                                            <p:fltVal val="1"/>
                                          </p:val>
                                        </p:tav>
                                      </p:tavLst>
                                    </p:anim>
                                    <p:animScale>
                                      <p:cBhvr>
                                        <p:cTn id="97" dur="26">
                                          <p:stCondLst>
                                            <p:cond delay="650"/>
                                          </p:stCondLst>
                                        </p:cTn>
                                        <p:tgtEl>
                                          <p:spTgt spid="125"/>
                                        </p:tgtEl>
                                      </p:cBhvr>
                                      <p:to x="100000" y="60000"/>
                                    </p:animScale>
                                    <p:animScale>
                                      <p:cBhvr>
                                        <p:cTn id="98" dur="166" decel="50000">
                                          <p:stCondLst>
                                            <p:cond delay="676"/>
                                          </p:stCondLst>
                                        </p:cTn>
                                        <p:tgtEl>
                                          <p:spTgt spid="125"/>
                                        </p:tgtEl>
                                      </p:cBhvr>
                                      <p:to x="100000" y="100000"/>
                                    </p:animScale>
                                    <p:animScale>
                                      <p:cBhvr>
                                        <p:cTn id="99" dur="26">
                                          <p:stCondLst>
                                            <p:cond delay="1312"/>
                                          </p:stCondLst>
                                        </p:cTn>
                                        <p:tgtEl>
                                          <p:spTgt spid="125"/>
                                        </p:tgtEl>
                                      </p:cBhvr>
                                      <p:to x="100000" y="80000"/>
                                    </p:animScale>
                                    <p:animScale>
                                      <p:cBhvr>
                                        <p:cTn id="100" dur="166" decel="50000">
                                          <p:stCondLst>
                                            <p:cond delay="1338"/>
                                          </p:stCondLst>
                                        </p:cTn>
                                        <p:tgtEl>
                                          <p:spTgt spid="125"/>
                                        </p:tgtEl>
                                      </p:cBhvr>
                                      <p:to x="100000" y="100000"/>
                                    </p:animScale>
                                    <p:animScale>
                                      <p:cBhvr>
                                        <p:cTn id="101" dur="26">
                                          <p:stCondLst>
                                            <p:cond delay="1642"/>
                                          </p:stCondLst>
                                        </p:cTn>
                                        <p:tgtEl>
                                          <p:spTgt spid="125"/>
                                        </p:tgtEl>
                                      </p:cBhvr>
                                      <p:to x="100000" y="90000"/>
                                    </p:animScale>
                                    <p:animScale>
                                      <p:cBhvr>
                                        <p:cTn id="102" dur="166" decel="50000">
                                          <p:stCondLst>
                                            <p:cond delay="1668"/>
                                          </p:stCondLst>
                                        </p:cTn>
                                        <p:tgtEl>
                                          <p:spTgt spid="125"/>
                                        </p:tgtEl>
                                      </p:cBhvr>
                                      <p:to x="100000" y="100000"/>
                                    </p:animScale>
                                    <p:animScale>
                                      <p:cBhvr>
                                        <p:cTn id="103" dur="26">
                                          <p:stCondLst>
                                            <p:cond delay="1808"/>
                                          </p:stCondLst>
                                        </p:cTn>
                                        <p:tgtEl>
                                          <p:spTgt spid="125"/>
                                        </p:tgtEl>
                                      </p:cBhvr>
                                      <p:to x="100000" y="95000"/>
                                    </p:animScale>
                                    <p:animScale>
                                      <p:cBhvr>
                                        <p:cTn id="104" dur="166" decel="50000">
                                          <p:stCondLst>
                                            <p:cond delay="1834"/>
                                          </p:stCondLst>
                                        </p:cTn>
                                        <p:tgtEl>
                                          <p:spTgt spid="1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2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0"/>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10" name="Rectangle 3"/>
          <p:cNvSpPr txBox="1">
            <a:spLocks noChangeArrowheads="1"/>
          </p:cNvSpPr>
          <p:nvPr/>
        </p:nvSpPr>
        <p:spPr>
          <a:xfrm>
            <a:off x="1214414" y="1000108"/>
            <a:ext cx="3643338" cy="642942"/>
          </a:xfrm>
          <a:prstGeom prst="rect">
            <a:avLst/>
          </a:prstGeom>
        </p:spPr>
        <p:txBody>
          <a:bodyPr/>
          <a:lstStyle/>
          <a:p>
            <a:pPr marL="342900" indent="-342900" fontAlgn="base">
              <a:spcBef>
                <a:spcPct val="20000"/>
              </a:spcBef>
              <a:spcAft>
                <a:spcPct val="0"/>
              </a:spcAft>
            </a:pPr>
            <a:r>
              <a:rPr lang="en-US" altLang="zh-CN" sz="3200" dirty="0" smtClean="0">
                <a:solidFill>
                  <a:srgbClr val="000066"/>
                </a:solidFill>
                <a:latin typeface="华文行楷" pitchFamily="2" charset="-122"/>
                <a:ea typeface="华文行楷" pitchFamily="2" charset="-122"/>
              </a:rPr>
              <a:t>2.</a:t>
            </a:r>
            <a:r>
              <a:rPr lang="zh-CN" altLang="en-US" sz="3200" dirty="0" smtClean="0">
                <a:solidFill>
                  <a:srgbClr val="000066"/>
                </a:solidFill>
                <a:latin typeface="华文行楷" pitchFamily="2" charset="-122"/>
                <a:ea typeface="华文行楷" pitchFamily="2" charset="-122"/>
              </a:rPr>
              <a:t>他为何跟随耶稣</a:t>
            </a:r>
          </a:p>
        </p:txBody>
      </p:sp>
      <p:pic>
        <p:nvPicPr>
          <p:cNvPr id="13" name="图片 12" descr="1102009476_univ_lsr_lg.jpg"/>
          <p:cNvPicPr/>
          <p:nvPr/>
        </p:nvPicPr>
        <p:blipFill>
          <a:blip r:embed="rId3"/>
          <a:stretch>
            <a:fillRect/>
          </a:stretch>
        </p:blipFill>
        <p:spPr>
          <a:xfrm>
            <a:off x="1000100" y="2000240"/>
            <a:ext cx="7143800" cy="3500462"/>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0"/>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10" name="Rectangle 3"/>
          <p:cNvSpPr txBox="1">
            <a:spLocks noChangeArrowheads="1"/>
          </p:cNvSpPr>
          <p:nvPr/>
        </p:nvSpPr>
        <p:spPr>
          <a:xfrm>
            <a:off x="1214414" y="1000108"/>
            <a:ext cx="4143404" cy="642942"/>
          </a:xfrm>
          <a:prstGeom prst="rect">
            <a:avLst/>
          </a:prstGeom>
        </p:spPr>
        <p:txBody>
          <a:bodyPr/>
          <a:lstStyle/>
          <a:p>
            <a:pPr marL="342900" indent="-342900" fontAlgn="base">
              <a:spcBef>
                <a:spcPct val="20000"/>
              </a:spcBef>
              <a:spcAft>
                <a:spcPct val="0"/>
              </a:spcAft>
            </a:pPr>
            <a:r>
              <a:rPr lang="en-US" altLang="zh-CN" sz="3200" dirty="0" smtClean="0">
                <a:solidFill>
                  <a:srgbClr val="000066"/>
                </a:solidFill>
                <a:latin typeface="华文行楷" pitchFamily="2" charset="-122"/>
                <a:ea typeface="华文行楷" pitchFamily="2" charset="-122"/>
              </a:rPr>
              <a:t>3.</a:t>
            </a:r>
            <a:r>
              <a:rPr lang="zh-CN" altLang="en-US" sz="3200" dirty="0" smtClean="0">
                <a:solidFill>
                  <a:srgbClr val="000066"/>
                </a:solidFill>
                <a:latin typeface="华文行楷" pitchFamily="2" charset="-122"/>
                <a:ea typeface="华文行楷" pitchFamily="2" charset="-122"/>
              </a:rPr>
              <a:t>跟随耶稣后的改变</a:t>
            </a:r>
          </a:p>
        </p:txBody>
      </p:sp>
      <p:pic>
        <p:nvPicPr>
          <p:cNvPr id="8" name="图片 7" descr="hqdefault2_副本_副本.png"/>
          <p:cNvPicPr/>
          <p:nvPr/>
        </p:nvPicPr>
        <p:blipFill>
          <a:blip r:embed="rId3"/>
          <a:stretch>
            <a:fillRect/>
          </a:stretch>
        </p:blipFill>
        <p:spPr>
          <a:xfrm>
            <a:off x="928662" y="2500306"/>
            <a:ext cx="7143800" cy="3714776"/>
          </a:xfrm>
          <a:prstGeom prst="rect">
            <a:avLst/>
          </a:prstGeom>
        </p:spPr>
      </p:pic>
      <p:sp>
        <p:nvSpPr>
          <p:cNvPr id="9" name="Rectangle 3"/>
          <p:cNvSpPr txBox="1">
            <a:spLocks noChangeArrowheads="1"/>
          </p:cNvSpPr>
          <p:nvPr/>
        </p:nvSpPr>
        <p:spPr>
          <a:xfrm>
            <a:off x="2714612" y="1714488"/>
            <a:ext cx="4000528" cy="714380"/>
          </a:xfrm>
          <a:prstGeom prst="rect">
            <a:avLst/>
          </a:prstGeom>
        </p:spPr>
        <p:txBody>
          <a:bodyPr/>
          <a:lstStyle/>
          <a:p>
            <a:pPr marL="342900" indent="-342900" fontAlgn="base">
              <a:spcBef>
                <a:spcPct val="20000"/>
              </a:spcBef>
              <a:spcAft>
                <a:spcPct val="0"/>
              </a:spcAft>
              <a:buBlip>
                <a:blip r:embed="rId4"/>
              </a:buBlip>
            </a:pPr>
            <a:r>
              <a:rPr lang="zh-CN" altLang="en-US" sz="3200" dirty="0" smtClean="0">
                <a:solidFill>
                  <a:srgbClr val="000066"/>
                </a:solidFill>
                <a:latin typeface="华文行楷" pitchFamily="2" charset="-122"/>
                <a:ea typeface="华文行楷" pitchFamily="2" charset="-122"/>
              </a:rPr>
              <a:t>与税吏马太的关系</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0"/>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11" name="Rectangle 3"/>
          <p:cNvSpPr txBox="1">
            <a:spLocks noChangeArrowheads="1"/>
          </p:cNvSpPr>
          <p:nvPr/>
        </p:nvSpPr>
        <p:spPr>
          <a:xfrm>
            <a:off x="2357422" y="857232"/>
            <a:ext cx="4786346" cy="714380"/>
          </a:xfrm>
          <a:prstGeom prst="rect">
            <a:avLst/>
          </a:prstGeom>
        </p:spPr>
        <p:txBody>
          <a:bodyPr/>
          <a:lstStyle/>
          <a:p>
            <a:pPr marL="342900" indent="-342900" fontAlgn="base">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破茧化蝶般全然的改变</a:t>
            </a:r>
          </a:p>
        </p:txBody>
      </p:sp>
      <p:pic>
        <p:nvPicPr>
          <p:cNvPr id="12" name="图片 11" descr="W020131202396060978711.jpg"/>
          <p:cNvPicPr/>
          <p:nvPr/>
        </p:nvPicPr>
        <p:blipFill>
          <a:blip r:embed="rId4"/>
          <a:stretch>
            <a:fillRect/>
          </a:stretch>
        </p:blipFill>
        <p:spPr>
          <a:xfrm>
            <a:off x="857224" y="1643050"/>
            <a:ext cx="7429552" cy="4000528"/>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17" presetClass="entr" presetSubtype="1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10755"/>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4" name="TextBox 43"/>
          <p:cNvSpPr txBox="1"/>
          <p:nvPr/>
        </p:nvSpPr>
        <p:spPr>
          <a:xfrm>
            <a:off x="1000100" y="1571612"/>
            <a:ext cx="1415772" cy="3714776"/>
          </a:xfrm>
          <a:prstGeom prst="rect">
            <a:avLst/>
          </a:prstGeom>
          <a:noFill/>
        </p:spPr>
        <p:txBody>
          <a:bodyPr vert="eaVert" wrap="square" rtlCol="0">
            <a:spAutoFit/>
          </a:bodyPr>
          <a:lstStyle/>
          <a:p>
            <a:r>
              <a:rPr lang="zh-CN" altLang="en-US" sz="8000" b="1" dirty="0" smtClean="0">
                <a:solidFill>
                  <a:srgbClr val="000066"/>
                </a:solidFill>
                <a:latin typeface="华文行楷" pitchFamily="2" charset="-122"/>
                <a:ea typeface="华文行楷" pitchFamily="2" charset="-122"/>
                <a:cs typeface="+mj-cs"/>
              </a:rPr>
              <a:t>希律党</a:t>
            </a:r>
          </a:p>
        </p:txBody>
      </p:sp>
      <p:pic>
        <p:nvPicPr>
          <p:cNvPr id="9" name="图片 8" descr="图片1_副本.jpg"/>
          <p:cNvPicPr>
            <a:picLocks noChangeAspect="1"/>
          </p:cNvPicPr>
          <p:nvPr/>
        </p:nvPicPr>
        <p:blipFill>
          <a:blip r:embed="rId3"/>
          <a:stretch>
            <a:fillRect/>
          </a:stretch>
        </p:blipFill>
        <p:spPr>
          <a:xfrm>
            <a:off x="2857488" y="928670"/>
            <a:ext cx="4786346" cy="4854398"/>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70" decel="100000"/>
                                        <p:tgtEl>
                                          <p:spTgt spid="9"/>
                                        </p:tgtEl>
                                      </p:cBhvr>
                                    </p:animEffect>
                                    <p:animScale>
                                      <p:cBhvr>
                                        <p:cTn id="8" dur="770" decel="100000"/>
                                        <p:tgtEl>
                                          <p:spTgt spid="9"/>
                                        </p:tgtEl>
                                      </p:cBhvr>
                                      <p:from x="10000" y="10000"/>
                                      <p:to x="200000" y="450000"/>
                                    </p:animScale>
                                    <p:animScale>
                                      <p:cBhvr>
                                        <p:cTn id="9" dur="1230" accel="100000" fill="hold">
                                          <p:stCondLst>
                                            <p:cond delay="770"/>
                                          </p:stCondLst>
                                        </p:cTn>
                                        <p:tgtEl>
                                          <p:spTgt spid="9"/>
                                        </p:tgtEl>
                                      </p:cBhvr>
                                      <p:from x="200000" y="450000"/>
                                      <p:to x="100000" y="100000"/>
                                    </p:animScale>
                                    <p:set>
                                      <p:cBhvr>
                                        <p:cTn id="10" dur="770" fill="hold"/>
                                        <p:tgtEl>
                                          <p:spTgt spid="9"/>
                                        </p:tgtEl>
                                        <p:attrNameLst>
                                          <p:attrName>ppt_x</p:attrName>
                                        </p:attrNameLst>
                                      </p:cBhvr>
                                      <p:to>
                                        <p:strVal val="(0.5)"/>
                                      </p:to>
                                    </p:set>
                                    <p:anim from="(0.5)" to="(#ppt_x)" calcmode="lin" valueType="num">
                                      <p:cBhvr>
                                        <p:cTn id="11" dur="1230" accel="100000" fill="hold">
                                          <p:stCondLst>
                                            <p:cond delay="770"/>
                                          </p:stCondLst>
                                        </p:cTn>
                                        <p:tgtEl>
                                          <p:spTgt spid="9"/>
                                        </p:tgtEl>
                                        <p:attrNameLst>
                                          <p:attrName>ppt_x</p:attrName>
                                        </p:attrNameLst>
                                      </p:cBhvr>
                                    </p:anim>
                                    <p:set>
                                      <p:cBhvr>
                                        <p:cTn id="12" dur="770" fill="hold"/>
                                        <p:tgtEl>
                                          <p:spTgt spid="9"/>
                                        </p:tgtEl>
                                        <p:attrNameLst>
                                          <p:attrName>ppt_y</p:attrName>
                                        </p:attrNameLst>
                                      </p:cBhvr>
                                      <p:to>
                                        <p:strVal val="(#ppt_y+0.4)"/>
                                      </p:to>
                                    </p:set>
                                    <p:anim from="(#ppt_y+0.4)" to="(#ppt_y)" calcmode="lin" valueType="num">
                                      <p:cBhvr>
                                        <p:cTn id="13" dur="1230" accel="100000" fill="hold">
                                          <p:stCondLst>
                                            <p:cond delay="770"/>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85918" y="642918"/>
            <a:ext cx="5734262" cy="1200329"/>
          </a:xfrm>
          <a:prstGeom prst="rect">
            <a:avLst/>
          </a:prstGeom>
          <a:noFill/>
        </p:spPr>
        <p:txBody>
          <a:bodyPr wrap="none" lIns="91440" tIns="45720" rIns="91440" bIns="45720">
            <a:spAutoFit/>
          </a:bodyPr>
          <a:lstStyle/>
          <a:p>
            <a:pPr algn="ctr" fontAlgn="base">
              <a:spcBef>
                <a:spcPct val="0"/>
              </a:spcBef>
              <a:spcAft>
                <a:spcPct val="0"/>
              </a:spcAft>
            </a:pPr>
            <a:r>
              <a:rPr lang="zh-CN" altLang="en-US" sz="7200" b="1" dirty="0" smtClean="0">
                <a:solidFill>
                  <a:srgbClr val="000066"/>
                </a:solidFill>
                <a:latin typeface="华文行楷" pitchFamily="2" charset="-122"/>
                <a:ea typeface="华文行楷" pitchFamily="2" charset="-122"/>
                <a:cs typeface="+mj-cs"/>
              </a:rPr>
              <a:t>希律党的形成</a:t>
            </a:r>
          </a:p>
        </p:txBody>
      </p:sp>
      <p:sp>
        <p:nvSpPr>
          <p:cNvPr id="6" name="Rectangle 3"/>
          <p:cNvSpPr txBox="1">
            <a:spLocks noChangeArrowheads="1"/>
          </p:cNvSpPr>
          <p:nvPr/>
        </p:nvSpPr>
        <p:spPr>
          <a:xfrm>
            <a:off x="785786" y="2143116"/>
            <a:ext cx="7772400" cy="3429024"/>
          </a:xfrm>
          <a:prstGeom prst="rect">
            <a:avLst/>
          </a:prstGeom>
        </p:spPr>
        <p:txBody>
          <a:bodyPr/>
          <a:lstStyle/>
          <a:p>
            <a:pPr marL="342900" indent="-342900" fontAlgn="base">
              <a:spcBef>
                <a:spcPct val="20000"/>
              </a:spcBef>
              <a:spcAft>
                <a:spcPct val="0"/>
              </a:spcAft>
            </a:pPr>
            <a:r>
              <a:rPr lang="zh-CN" altLang="en-US" sz="3200" dirty="0" smtClean="0">
                <a:latin typeface="华文行楷" pitchFamily="2" charset="-122"/>
                <a:ea typeface="华文行楷" pitchFamily="2" charset="-122"/>
              </a:rPr>
              <a:t>希律党</a:t>
            </a:r>
            <a:r>
              <a:rPr lang="zh-CN" altLang="en-US" sz="3200" dirty="0" smtClean="0">
                <a:solidFill>
                  <a:srgbClr val="000066"/>
                </a:solidFill>
                <a:latin typeface="华文行楷" pitchFamily="2" charset="-122"/>
                <a:ea typeface="华文行楷" pitchFamily="2" charset="-122"/>
              </a:rPr>
              <a:t>（又称为波土斯党）古犹太教派，</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当时拥护希律家族统治巴勒斯坦（公元前</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pPr>
            <a:r>
              <a:rPr lang="en-US" altLang="en-US" sz="3200" dirty="0" smtClean="0">
                <a:solidFill>
                  <a:srgbClr val="000066"/>
                </a:solidFill>
                <a:latin typeface="华文行楷" pitchFamily="2" charset="-122"/>
                <a:ea typeface="华文行楷" pitchFamily="2" charset="-122"/>
              </a:rPr>
              <a:t>37</a:t>
            </a:r>
            <a:r>
              <a:rPr lang="zh-CN" altLang="en-US" sz="3200" dirty="0" smtClean="0">
                <a:solidFill>
                  <a:srgbClr val="000066"/>
                </a:solidFill>
                <a:latin typeface="华文行楷" pitchFamily="2" charset="-122"/>
                <a:ea typeface="华文行楷" pitchFamily="2" charset="-122"/>
              </a:rPr>
              <a:t>年至公元</a:t>
            </a:r>
            <a:r>
              <a:rPr lang="en-US" altLang="en-US" sz="3200" dirty="0" smtClean="0">
                <a:solidFill>
                  <a:srgbClr val="000066"/>
                </a:solidFill>
                <a:latin typeface="华文行楷" pitchFamily="2" charset="-122"/>
                <a:ea typeface="华文行楷" pitchFamily="2" charset="-122"/>
              </a:rPr>
              <a:t>66</a:t>
            </a:r>
            <a:r>
              <a:rPr lang="zh-CN" altLang="en-US" sz="3200" dirty="0" smtClean="0">
                <a:solidFill>
                  <a:srgbClr val="000066"/>
                </a:solidFill>
                <a:latin typeface="华文行楷" pitchFamily="2" charset="-122"/>
                <a:ea typeface="华文行楷" pitchFamily="2" charset="-122"/>
              </a:rPr>
              <a:t>年）的党派。</a:t>
            </a:r>
            <a:r>
              <a:rPr lang="zh-CN" altLang="en-US" sz="3200" dirty="0" smtClean="0">
                <a:latin typeface="华文行楷" pitchFamily="2" charset="-122"/>
                <a:ea typeface="华文行楷" pitchFamily="2" charset="-122"/>
              </a:rPr>
              <a:t>希律党</a:t>
            </a:r>
            <a:r>
              <a:rPr lang="zh-CN" altLang="en-US" sz="3200" dirty="0" smtClean="0">
                <a:solidFill>
                  <a:srgbClr val="000066"/>
                </a:solidFill>
                <a:latin typeface="华文行楷" pitchFamily="2" charset="-122"/>
                <a:ea typeface="华文行楷" pitchFamily="2" charset="-122"/>
              </a:rPr>
              <a:t>可说是</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一个政党，成员大部分均为犹太社会中的</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上流人物，据推测，主要是</a:t>
            </a:r>
            <a:r>
              <a:rPr lang="zh-CN" altLang="en-US" sz="3200" dirty="0" smtClean="0">
                <a:latin typeface="华文行楷" pitchFamily="2" charset="-122"/>
                <a:ea typeface="华文行楷" pitchFamily="2" charset="-122"/>
              </a:rPr>
              <a:t>撒都该人</a:t>
            </a:r>
            <a:r>
              <a:rPr lang="zh-CN" altLang="en-US" sz="3200" dirty="0" smtClean="0">
                <a:solidFill>
                  <a:srgbClr val="000066"/>
                </a:solidFill>
                <a:latin typeface="华文行楷" pitchFamily="2" charset="-122"/>
                <a:ea typeface="华文行楷" pitchFamily="2" charset="-122"/>
              </a:rPr>
              <a:t>。</a:t>
            </a:r>
          </a:p>
          <a:p>
            <a:pPr marL="342900" lvl="0" indent="-342900" fontAlgn="base">
              <a:spcBef>
                <a:spcPct val="20000"/>
              </a:spcBef>
              <a:spcAft>
                <a:spcPct val="0"/>
              </a:spcAft>
            </a:pPr>
            <a:endParaRPr lang="en-US" altLang="zh-CN" sz="3200" dirty="0">
              <a:solidFill>
                <a:srgbClr val="000066"/>
              </a:solidFill>
              <a:latin typeface="华文行楷" pitchFamily="2" charset="-122"/>
              <a:ea typeface="华文行楷" pitchFamily="2" charset="-122"/>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linds(horizontal)">
                                      <p:cBhvr>
                                        <p:cTn id="13" dur="500"/>
                                        <p:tgtEl>
                                          <p:spTgt spid="6">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linds(horizontal)">
                                      <p:cBhvr>
                                        <p:cTn id="16" dur="500"/>
                                        <p:tgtEl>
                                          <p:spTgt spid="6">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linds(horizontal)">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85918" y="642918"/>
            <a:ext cx="5734262" cy="1200329"/>
          </a:xfrm>
          <a:prstGeom prst="rect">
            <a:avLst/>
          </a:prstGeom>
          <a:noFill/>
        </p:spPr>
        <p:txBody>
          <a:bodyPr wrap="none" lIns="91440" tIns="45720" rIns="91440" bIns="45720">
            <a:spAutoFit/>
          </a:bodyPr>
          <a:lstStyle/>
          <a:p>
            <a:pPr algn="ctr" fontAlgn="base">
              <a:spcBef>
                <a:spcPct val="0"/>
              </a:spcBef>
              <a:spcAft>
                <a:spcPct val="0"/>
              </a:spcAft>
            </a:pPr>
            <a:r>
              <a:rPr lang="zh-CN" altLang="en-US" sz="7200" b="1" dirty="0" smtClean="0">
                <a:solidFill>
                  <a:srgbClr val="000066"/>
                </a:solidFill>
                <a:latin typeface="华文行楷" pitchFamily="2" charset="-122"/>
                <a:ea typeface="华文行楷" pitchFamily="2" charset="-122"/>
                <a:cs typeface="+mj-cs"/>
              </a:rPr>
              <a:t>希律党的特征</a:t>
            </a:r>
          </a:p>
        </p:txBody>
      </p:sp>
      <p:sp>
        <p:nvSpPr>
          <p:cNvPr id="10" name="Rectangle 3"/>
          <p:cNvSpPr txBox="1">
            <a:spLocks noChangeArrowheads="1"/>
          </p:cNvSpPr>
          <p:nvPr/>
        </p:nvSpPr>
        <p:spPr>
          <a:xfrm>
            <a:off x="500034" y="2143116"/>
            <a:ext cx="7929586" cy="1571636"/>
          </a:xfrm>
          <a:prstGeom prst="rect">
            <a:avLst/>
          </a:prstGeom>
        </p:spPr>
        <p:txBody>
          <a:bodyPr/>
          <a:lstStyle/>
          <a:p>
            <a:pPr marL="342900" indent="-342900" fontAlgn="base">
              <a:spcBef>
                <a:spcPct val="20000"/>
              </a:spcBef>
              <a:spcAft>
                <a:spcPct val="0"/>
              </a:spcAft>
              <a:buBlip>
                <a:blip r:embed="rId2"/>
              </a:buBlip>
            </a:pPr>
            <a:r>
              <a:rPr lang="zh-CN" altLang="en-US" sz="3200" dirty="0" smtClean="0">
                <a:solidFill>
                  <a:srgbClr val="000066"/>
                </a:solidFill>
                <a:latin typeface="华文行楷" pitchFamily="2" charset="-122"/>
                <a:ea typeface="华文行楷" pitchFamily="2" charset="-122"/>
              </a:rPr>
              <a:t>希律党人的信仰主张与撒都该人非常接近，政治立场则与支持犹太人独立的法利赛派南辕北辙。 </a:t>
            </a:r>
          </a:p>
          <a:p>
            <a:pPr marL="342900" indent="-342900" fontAlgn="base">
              <a:spcBef>
                <a:spcPct val="20000"/>
              </a:spcBef>
              <a:spcAft>
                <a:spcPct val="0"/>
              </a:spcAft>
              <a:buBlip>
                <a:blip r:embed="rId2"/>
              </a:buBlip>
            </a:pPr>
            <a:endParaRPr lang="zh-CN" altLang="en-US" sz="3200" dirty="0" smtClean="0">
              <a:solidFill>
                <a:srgbClr val="000066"/>
              </a:solidFill>
              <a:latin typeface="华文行楷" pitchFamily="2" charset="-122"/>
              <a:ea typeface="华文行楷" pitchFamily="2" charset="-122"/>
            </a:endParaRPr>
          </a:p>
        </p:txBody>
      </p:sp>
      <p:sp>
        <p:nvSpPr>
          <p:cNvPr id="13" name="Rectangle 3"/>
          <p:cNvSpPr txBox="1">
            <a:spLocks noChangeArrowheads="1"/>
          </p:cNvSpPr>
          <p:nvPr/>
        </p:nvSpPr>
        <p:spPr>
          <a:xfrm>
            <a:off x="642910" y="3929066"/>
            <a:ext cx="7929586" cy="1571636"/>
          </a:xfrm>
          <a:prstGeom prst="rect">
            <a:avLst/>
          </a:prstGeom>
        </p:spPr>
        <p:txBody>
          <a:bodyPr/>
          <a:lstStyle/>
          <a:p>
            <a:pPr marL="342900" indent="-342900" fontAlgn="base">
              <a:spcBef>
                <a:spcPct val="20000"/>
              </a:spcBef>
              <a:spcAft>
                <a:spcPct val="0"/>
              </a:spcAft>
              <a:buBlip>
                <a:blip r:embed="rId2"/>
              </a:buBlip>
            </a:pPr>
            <a:r>
              <a:rPr lang="zh-CN" altLang="en-US" sz="3200" dirty="0" smtClean="0">
                <a:solidFill>
                  <a:srgbClr val="000066"/>
                </a:solidFill>
                <a:latin typeface="华文行楷" pitchFamily="2" charset="-122"/>
                <a:ea typeface="华文行楷" pitchFamily="2" charset="-122"/>
              </a:rPr>
              <a:t>希律党党员是希律王朝的御用党以及一班拥护者。他们融合希腊人与犹太教的教训而宣称弥赛亚的国度已应验在希律王朝里。 </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linds(horizontal)">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10755"/>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pic>
        <p:nvPicPr>
          <p:cNvPr id="8" name="图片 7" descr="Brooklyn_Museum_-_The_Pharisees_and_the_Herodians_Conspire_Against_Jesus_(Les_pharisiens_et_les_hérodiens_conspirent_contre_Jésus)_-_James_Tissot_-_overall_副本.jpg"/>
          <p:cNvPicPr/>
          <p:nvPr/>
        </p:nvPicPr>
        <p:blipFill>
          <a:blip r:embed="rId3"/>
          <a:stretch>
            <a:fillRect/>
          </a:stretch>
        </p:blipFill>
        <p:spPr>
          <a:xfrm>
            <a:off x="1285852" y="642918"/>
            <a:ext cx="6643734" cy="3929090"/>
          </a:xfrm>
          <a:prstGeom prst="rect">
            <a:avLst/>
          </a:prstGeom>
        </p:spPr>
      </p:pic>
      <p:sp>
        <p:nvSpPr>
          <p:cNvPr id="10" name="Rectangle 3"/>
          <p:cNvSpPr txBox="1">
            <a:spLocks noChangeArrowheads="1"/>
          </p:cNvSpPr>
          <p:nvPr/>
        </p:nvSpPr>
        <p:spPr>
          <a:xfrm>
            <a:off x="1214414" y="4786322"/>
            <a:ext cx="7215238" cy="1857388"/>
          </a:xfrm>
          <a:prstGeom prst="rect">
            <a:avLst/>
          </a:prstGeom>
        </p:spPr>
        <p:txBody>
          <a:bodyPr/>
          <a:lstStyle/>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他们见耶稣所传属灵天国的道与他们的利益相触，联合犹太人图谋害耶稣。</a:t>
            </a:r>
            <a:r>
              <a:rPr lang="en-US" altLang="zh-CN"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可</a:t>
            </a:r>
            <a:r>
              <a:rPr lang="en-US" altLang="zh-CN" sz="3200" dirty="0" smtClean="0">
                <a:solidFill>
                  <a:srgbClr val="000066"/>
                </a:solidFill>
                <a:latin typeface="华文行楷" pitchFamily="2" charset="-122"/>
                <a:ea typeface="华文行楷" pitchFamily="2" charset="-122"/>
              </a:rPr>
              <a:t>3:6】【12:13】【</a:t>
            </a:r>
            <a:r>
              <a:rPr lang="zh-CN" altLang="en-US" sz="3200" dirty="0" smtClean="0">
                <a:solidFill>
                  <a:srgbClr val="000066"/>
                </a:solidFill>
                <a:latin typeface="华文行楷" pitchFamily="2" charset="-122"/>
                <a:ea typeface="华文行楷" pitchFamily="2" charset="-122"/>
              </a:rPr>
              <a:t>太</a:t>
            </a:r>
            <a:r>
              <a:rPr lang="en-US" altLang="zh-CN" sz="3200" dirty="0" smtClean="0">
                <a:solidFill>
                  <a:srgbClr val="000066"/>
                </a:solidFill>
                <a:latin typeface="华文行楷" pitchFamily="2" charset="-122"/>
                <a:ea typeface="华文行楷" pitchFamily="2" charset="-122"/>
              </a:rPr>
              <a:t>22:16】</a:t>
            </a:r>
            <a:r>
              <a:rPr lang="zh-CN" altLang="en-US" sz="3200" dirty="0" smtClean="0">
                <a:solidFill>
                  <a:srgbClr val="000066"/>
                </a:solidFill>
                <a:latin typeface="华文行楷" pitchFamily="2" charset="-122"/>
                <a:ea typeface="华文行楷" pitchFamily="2" charset="-122"/>
              </a:rPr>
              <a:t>）</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1000"/>
                                        <p:tgtEl>
                                          <p:spTgt spid="10">
                                            <p:txEl>
                                              <p:pRg st="0" end="0"/>
                                            </p:txEl>
                                          </p:spTgt>
                                        </p:tgtEl>
                                      </p:cBhvr>
                                    </p:animEffect>
                                    <p:anim calcmode="lin" valueType="num">
                                      <p:cBhvr>
                                        <p:cTn id="11"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00232" y="571480"/>
            <a:ext cx="6349815" cy="1323439"/>
          </a:xfrm>
          <a:prstGeom prst="rect">
            <a:avLst/>
          </a:prstGeom>
          <a:noFill/>
        </p:spPr>
        <p:txBody>
          <a:bodyPr wrap="none" lIns="91440" tIns="45720" rIns="91440" bIns="45720">
            <a:spAutoFit/>
          </a:bodyPr>
          <a:lstStyle/>
          <a:p>
            <a:pPr algn="ctr" fontAlgn="base">
              <a:spcBef>
                <a:spcPct val="0"/>
              </a:spcBef>
              <a:spcAft>
                <a:spcPct val="0"/>
              </a:spcAft>
            </a:pPr>
            <a:r>
              <a:rPr lang="zh-CN" altLang="en-US" sz="8000" b="1" dirty="0" smtClean="0">
                <a:solidFill>
                  <a:srgbClr val="000066"/>
                </a:solidFill>
                <a:latin typeface="华文行楷" pitchFamily="2" charset="-122"/>
                <a:ea typeface="华文行楷" pitchFamily="2" charset="-122"/>
                <a:cs typeface="+mj-cs"/>
              </a:rPr>
              <a:t>对解经的帮助</a:t>
            </a:r>
          </a:p>
        </p:txBody>
      </p:sp>
      <p:sp>
        <p:nvSpPr>
          <p:cNvPr id="6" name="Rectangle 3"/>
          <p:cNvSpPr txBox="1">
            <a:spLocks noChangeArrowheads="1"/>
          </p:cNvSpPr>
          <p:nvPr/>
        </p:nvSpPr>
        <p:spPr>
          <a:xfrm>
            <a:off x="2000232" y="1928802"/>
            <a:ext cx="5715040" cy="714380"/>
          </a:xfrm>
          <a:prstGeom prst="rect">
            <a:avLst/>
          </a:prstGeom>
        </p:spPr>
        <p:txBody>
          <a:bodyPr/>
          <a:lstStyle/>
          <a:p>
            <a:pPr marL="342900" indent="-342900" fontAlgn="base">
              <a:spcBef>
                <a:spcPct val="20000"/>
              </a:spcBef>
              <a:spcAft>
                <a:spcPct val="0"/>
              </a:spcAft>
              <a:buBlip>
                <a:blip r:embed="rId2"/>
              </a:buBlip>
            </a:pPr>
            <a:r>
              <a:rPr lang="zh-CN" altLang="en-US" sz="3200" dirty="0" smtClean="0">
                <a:solidFill>
                  <a:srgbClr val="000066"/>
                </a:solidFill>
                <a:latin typeface="华文行楷" pitchFamily="2" charset="-122"/>
                <a:ea typeface="华文行楷" pitchFamily="2" charset="-122"/>
              </a:rPr>
              <a:t>与法利赛人共同陷害耶稣</a:t>
            </a:r>
          </a:p>
        </p:txBody>
      </p:sp>
      <p:pic>
        <p:nvPicPr>
          <p:cNvPr id="8" name="图片 7" descr="图片2_副本.jpg"/>
          <p:cNvPicPr>
            <a:picLocks noChangeAspect="1"/>
          </p:cNvPicPr>
          <p:nvPr/>
        </p:nvPicPr>
        <p:blipFill>
          <a:blip r:embed="rId3"/>
          <a:stretch>
            <a:fillRect/>
          </a:stretch>
        </p:blipFill>
        <p:spPr>
          <a:xfrm>
            <a:off x="1714480" y="2714620"/>
            <a:ext cx="5715040" cy="3399961"/>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0"/>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9" name="Rectangle 3"/>
          <p:cNvSpPr txBox="1">
            <a:spLocks noChangeArrowheads="1"/>
          </p:cNvSpPr>
          <p:nvPr/>
        </p:nvSpPr>
        <p:spPr>
          <a:xfrm>
            <a:off x="785786" y="1071546"/>
            <a:ext cx="4143404" cy="857256"/>
          </a:xfrm>
          <a:prstGeom prst="rect">
            <a:avLst/>
          </a:prstGeom>
        </p:spPr>
        <p:txBody>
          <a:bodyPr/>
          <a:lstStyle/>
          <a:p>
            <a:pPr marL="342900" lvl="0" indent="-342900" fontAlgn="base">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希律党的酵</a:t>
            </a:r>
          </a:p>
        </p:txBody>
      </p:sp>
      <p:pic>
        <p:nvPicPr>
          <p:cNvPr id="12" name="图片 11" descr="图片3_副本.png"/>
          <p:cNvPicPr>
            <a:picLocks noChangeAspect="1"/>
          </p:cNvPicPr>
          <p:nvPr/>
        </p:nvPicPr>
        <p:blipFill>
          <a:blip r:embed="rId4"/>
          <a:stretch>
            <a:fillRect/>
          </a:stretch>
        </p:blipFill>
        <p:spPr>
          <a:xfrm>
            <a:off x="785786" y="2857496"/>
            <a:ext cx="3725208" cy="3071834"/>
          </a:xfrm>
          <a:prstGeom prst="rect">
            <a:avLst/>
          </a:prstGeom>
        </p:spPr>
      </p:pic>
      <p:pic>
        <p:nvPicPr>
          <p:cNvPr id="13" name="图片 12" descr="图片4_副本.png"/>
          <p:cNvPicPr>
            <a:picLocks noChangeAspect="1"/>
          </p:cNvPicPr>
          <p:nvPr/>
        </p:nvPicPr>
        <p:blipFill>
          <a:blip r:embed="rId5"/>
          <a:stretch>
            <a:fillRect/>
          </a:stretch>
        </p:blipFill>
        <p:spPr>
          <a:xfrm>
            <a:off x="3714744" y="642918"/>
            <a:ext cx="5000660" cy="4721368"/>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770" decel="100000"/>
                                        <p:tgtEl>
                                          <p:spTgt spid="13"/>
                                        </p:tgtEl>
                                      </p:cBhvr>
                                    </p:animEffect>
                                    <p:animScale>
                                      <p:cBhvr>
                                        <p:cTn id="18" dur="770" decel="100000"/>
                                        <p:tgtEl>
                                          <p:spTgt spid="13"/>
                                        </p:tgtEl>
                                      </p:cBhvr>
                                      <p:from x="10000" y="10000"/>
                                      <p:to x="200000" y="450000"/>
                                    </p:animScale>
                                    <p:animScale>
                                      <p:cBhvr>
                                        <p:cTn id="19" dur="1230" accel="100000" fill="hold">
                                          <p:stCondLst>
                                            <p:cond delay="770"/>
                                          </p:stCondLst>
                                        </p:cTn>
                                        <p:tgtEl>
                                          <p:spTgt spid="13"/>
                                        </p:tgtEl>
                                      </p:cBhvr>
                                      <p:from x="200000" y="450000"/>
                                      <p:to x="100000" y="100000"/>
                                    </p:animScale>
                                    <p:set>
                                      <p:cBhvr>
                                        <p:cTn id="20" dur="770" fill="hold"/>
                                        <p:tgtEl>
                                          <p:spTgt spid="13"/>
                                        </p:tgtEl>
                                        <p:attrNameLst>
                                          <p:attrName>ppt_x</p:attrName>
                                        </p:attrNameLst>
                                      </p:cBhvr>
                                      <p:to>
                                        <p:strVal val="(0.5)"/>
                                      </p:to>
                                    </p:set>
                                    <p:anim from="(0.5)" to="(#ppt_x)" calcmode="lin" valueType="num">
                                      <p:cBhvr>
                                        <p:cTn id="21" dur="1230" accel="100000" fill="hold">
                                          <p:stCondLst>
                                            <p:cond delay="770"/>
                                          </p:stCondLst>
                                        </p:cTn>
                                        <p:tgtEl>
                                          <p:spTgt spid="13"/>
                                        </p:tgtEl>
                                        <p:attrNameLst>
                                          <p:attrName>ppt_x</p:attrName>
                                        </p:attrNameLst>
                                      </p:cBhvr>
                                    </p:anim>
                                    <p:set>
                                      <p:cBhvr>
                                        <p:cTn id="22" dur="770" fill="hold"/>
                                        <p:tgtEl>
                                          <p:spTgt spid="13"/>
                                        </p:tgtEl>
                                        <p:attrNameLst>
                                          <p:attrName>ppt_y</p:attrName>
                                        </p:attrNameLst>
                                      </p:cBhvr>
                                      <p:to>
                                        <p:strVal val="(#ppt_y+0.4)"/>
                                      </p:to>
                                    </p:set>
                                    <p:anim from="(#ppt_y+0.4)" to="(#ppt_y)" calcmode="lin" valueType="num">
                                      <p:cBhvr>
                                        <p:cTn id="23" dur="1230" accel="100000" fill="hold">
                                          <p:stCondLst>
                                            <p:cond delay="770"/>
                                          </p:stCondLst>
                                        </p:cTn>
                                        <p:tgtEl>
                                          <p:spTgt spid="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10755"/>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4" name="TextBox 43"/>
          <p:cNvSpPr txBox="1"/>
          <p:nvPr/>
        </p:nvSpPr>
        <p:spPr>
          <a:xfrm>
            <a:off x="1000100" y="1285860"/>
            <a:ext cx="1415772" cy="4500594"/>
          </a:xfrm>
          <a:prstGeom prst="rect">
            <a:avLst/>
          </a:prstGeom>
          <a:noFill/>
        </p:spPr>
        <p:txBody>
          <a:bodyPr vert="eaVert" wrap="square" rtlCol="0">
            <a:spAutoFit/>
          </a:bodyPr>
          <a:lstStyle/>
          <a:p>
            <a:r>
              <a:rPr lang="zh-CN" altLang="en-US" sz="8000" b="1" dirty="0" smtClean="0">
                <a:solidFill>
                  <a:srgbClr val="000066"/>
                </a:solidFill>
                <a:latin typeface="华文行楷" pitchFamily="2" charset="-122"/>
                <a:ea typeface="华文行楷" pitchFamily="2" charset="-122"/>
                <a:cs typeface="+mj-cs"/>
              </a:rPr>
              <a:t>爱色尼派</a:t>
            </a:r>
          </a:p>
        </p:txBody>
      </p:sp>
      <p:pic>
        <p:nvPicPr>
          <p:cNvPr id="8" name="图片 7" descr="C:\Users\amy\Pictures\爱色尼人\imagesCAD59QHK.jpg"/>
          <p:cNvPicPr/>
          <p:nvPr/>
        </p:nvPicPr>
        <p:blipFill>
          <a:blip r:embed="rId3"/>
          <a:srcRect/>
          <a:stretch>
            <a:fillRect/>
          </a:stretch>
        </p:blipFill>
        <p:spPr bwMode="auto">
          <a:xfrm>
            <a:off x="2428860" y="1142984"/>
            <a:ext cx="5786478" cy="4572032"/>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10755"/>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pic>
        <p:nvPicPr>
          <p:cNvPr id="43" name="图片 42" descr="C:\Users\amy\Desktop\犹太人宗派研究\法利赛人图片\u=1252018230,9916367&amp;fm=21&amp;gp=0.jpg"/>
          <p:cNvPicPr/>
          <p:nvPr/>
        </p:nvPicPr>
        <p:blipFill>
          <a:blip r:embed="rId3"/>
          <a:srcRect/>
          <a:stretch>
            <a:fillRect/>
          </a:stretch>
        </p:blipFill>
        <p:spPr bwMode="auto">
          <a:xfrm>
            <a:off x="2857488" y="642918"/>
            <a:ext cx="5072098" cy="5500726"/>
          </a:xfrm>
          <a:prstGeom prst="rect">
            <a:avLst/>
          </a:prstGeom>
          <a:noFill/>
          <a:ln w="9525">
            <a:noFill/>
            <a:miter lim="800000"/>
            <a:headEnd/>
            <a:tailEnd/>
          </a:ln>
        </p:spPr>
      </p:pic>
      <p:sp>
        <p:nvSpPr>
          <p:cNvPr id="44" name="TextBox 43"/>
          <p:cNvSpPr txBox="1"/>
          <p:nvPr/>
        </p:nvSpPr>
        <p:spPr>
          <a:xfrm>
            <a:off x="928662" y="1357298"/>
            <a:ext cx="1415772" cy="4500594"/>
          </a:xfrm>
          <a:prstGeom prst="rect">
            <a:avLst/>
          </a:prstGeom>
          <a:noFill/>
        </p:spPr>
        <p:txBody>
          <a:bodyPr vert="eaVert" wrap="square" rtlCol="0">
            <a:spAutoFit/>
          </a:bodyPr>
          <a:lstStyle/>
          <a:p>
            <a:r>
              <a:rPr lang="zh-CN" altLang="en-US" sz="8000" b="1" dirty="0" smtClean="0">
                <a:solidFill>
                  <a:srgbClr val="000066"/>
                </a:solidFill>
                <a:latin typeface="华文行楷" pitchFamily="2" charset="-122"/>
                <a:ea typeface="华文行楷" pitchFamily="2" charset="-122"/>
                <a:cs typeface="+mj-cs"/>
              </a:rPr>
              <a:t>法利赛人</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770" decel="100000"/>
                                        <p:tgtEl>
                                          <p:spTgt spid="43"/>
                                        </p:tgtEl>
                                      </p:cBhvr>
                                    </p:animEffect>
                                    <p:animScale>
                                      <p:cBhvr>
                                        <p:cTn id="8" dur="770" decel="100000"/>
                                        <p:tgtEl>
                                          <p:spTgt spid="43"/>
                                        </p:tgtEl>
                                      </p:cBhvr>
                                      <p:from x="10000" y="10000"/>
                                      <p:to x="200000" y="450000"/>
                                    </p:animScale>
                                    <p:animScale>
                                      <p:cBhvr>
                                        <p:cTn id="9" dur="1230" accel="100000" fill="hold">
                                          <p:stCondLst>
                                            <p:cond delay="770"/>
                                          </p:stCondLst>
                                        </p:cTn>
                                        <p:tgtEl>
                                          <p:spTgt spid="43"/>
                                        </p:tgtEl>
                                      </p:cBhvr>
                                      <p:from x="200000" y="450000"/>
                                      <p:to x="100000" y="100000"/>
                                    </p:animScale>
                                    <p:set>
                                      <p:cBhvr>
                                        <p:cTn id="10" dur="770" fill="hold"/>
                                        <p:tgtEl>
                                          <p:spTgt spid="43"/>
                                        </p:tgtEl>
                                        <p:attrNameLst>
                                          <p:attrName>ppt_x</p:attrName>
                                        </p:attrNameLst>
                                      </p:cBhvr>
                                      <p:to>
                                        <p:strVal val="(0.5)"/>
                                      </p:to>
                                    </p:set>
                                    <p:anim from="(0.5)" to="(#ppt_x)" calcmode="lin" valueType="num">
                                      <p:cBhvr>
                                        <p:cTn id="11" dur="1230" accel="100000" fill="hold">
                                          <p:stCondLst>
                                            <p:cond delay="770"/>
                                          </p:stCondLst>
                                        </p:cTn>
                                        <p:tgtEl>
                                          <p:spTgt spid="43"/>
                                        </p:tgtEl>
                                        <p:attrNameLst>
                                          <p:attrName>ppt_x</p:attrName>
                                        </p:attrNameLst>
                                      </p:cBhvr>
                                    </p:anim>
                                    <p:set>
                                      <p:cBhvr>
                                        <p:cTn id="12" dur="770" fill="hold"/>
                                        <p:tgtEl>
                                          <p:spTgt spid="43"/>
                                        </p:tgtEl>
                                        <p:attrNameLst>
                                          <p:attrName>ppt_y</p:attrName>
                                        </p:attrNameLst>
                                      </p:cBhvr>
                                      <p:to>
                                        <p:strVal val="(#ppt_y+0.4)"/>
                                      </p:to>
                                    </p:set>
                                    <p:anim from="(#ppt_y+0.4)" to="(#ppt_y)" calcmode="lin" valueType="num">
                                      <p:cBhvr>
                                        <p:cTn id="13" dur="1230" accel="100000" fill="hold">
                                          <p:stCondLst>
                                            <p:cond delay="770"/>
                                          </p:stCondLst>
                                        </p:cTn>
                                        <p:tgtEl>
                                          <p:spTgt spid="4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85918" y="642918"/>
            <a:ext cx="6659195" cy="1200329"/>
          </a:xfrm>
          <a:prstGeom prst="rect">
            <a:avLst/>
          </a:prstGeom>
          <a:noFill/>
        </p:spPr>
        <p:txBody>
          <a:bodyPr wrap="none" lIns="91440" tIns="45720" rIns="91440" bIns="45720">
            <a:spAutoFit/>
          </a:bodyPr>
          <a:lstStyle/>
          <a:p>
            <a:pPr algn="ctr" fontAlgn="base">
              <a:spcBef>
                <a:spcPct val="0"/>
              </a:spcBef>
              <a:spcAft>
                <a:spcPct val="0"/>
              </a:spcAft>
            </a:pPr>
            <a:r>
              <a:rPr lang="zh-CN" altLang="en-US" sz="7200" b="1" dirty="0" smtClean="0">
                <a:solidFill>
                  <a:srgbClr val="000066"/>
                </a:solidFill>
                <a:latin typeface="华文行楷" pitchFamily="2" charset="-122"/>
                <a:ea typeface="华文行楷" pitchFamily="2" charset="-122"/>
                <a:cs typeface="+mj-cs"/>
              </a:rPr>
              <a:t>爱色尼派的形成</a:t>
            </a:r>
          </a:p>
        </p:txBody>
      </p:sp>
      <p:sp>
        <p:nvSpPr>
          <p:cNvPr id="6" name="Rectangle 3"/>
          <p:cNvSpPr txBox="1">
            <a:spLocks noChangeArrowheads="1"/>
          </p:cNvSpPr>
          <p:nvPr/>
        </p:nvSpPr>
        <p:spPr>
          <a:xfrm>
            <a:off x="785786" y="2143116"/>
            <a:ext cx="7772400" cy="3429024"/>
          </a:xfrm>
          <a:prstGeom prst="rect">
            <a:avLst/>
          </a:prstGeom>
        </p:spPr>
        <p:txBody>
          <a:bodyPr/>
          <a:lstStyle/>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a:t>
            </a:r>
            <a:r>
              <a:rPr lang="zh-CN" altLang="en-US" sz="3200" dirty="0" smtClean="0">
                <a:latin typeface="华文行楷" pitchFamily="2" charset="-122"/>
                <a:ea typeface="华文行楷" pitchFamily="2" charset="-122"/>
              </a:rPr>
              <a:t>爱色尼</a:t>
            </a:r>
            <a:r>
              <a:rPr lang="zh-CN" altLang="en-US" sz="3200" dirty="0" smtClean="0">
                <a:solidFill>
                  <a:srgbClr val="000066"/>
                </a:solidFill>
                <a:latin typeface="华文行楷" pitchFamily="2" charset="-122"/>
                <a:ea typeface="华文行楷" pitchFamily="2" charset="-122"/>
              </a:rPr>
              <a:t>」</a:t>
            </a:r>
            <a:r>
              <a:rPr lang="en-US" altLang="zh-CN" sz="3200" dirty="0" smtClean="0">
                <a:solidFill>
                  <a:srgbClr val="000066"/>
                </a:solidFill>
                <a:latin typeface="华文行楷" pitchFamily="2" charset="-122"/>
                <a:ea typeface="华文行楷" pitchFamily="2" charset="-122"/>
              </a:rPr>
              <a:t>(</a:t>
            </a:r>
            <a:r>
              <a:rPr lang="en-US" altLang="zh-CN" sz="3200" dirty="0" err="1" smtClean="0">
                <a:solidFill>
                  <a:srgbClr val="000066"/>
                </a:solidFill>
                <a:latin typeface="华文行楷" pitchFamily="2" charset="-122"/>
                <a:ea typeface="华文行楷" pitchFamily="2" charset="-122"/>
              </a:rPr>
              <a:t>Essense</a:t>
            </a:r>
            <a:r>
              <a:rPr lang="en-US" altLang="zh-CN"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在语意学有两个型式：</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a:t>
            </a:r>
            <a:r>
              <a:rPr lang="en-US" altLang="zh-CN" sz="3200" dirty="0" err="1" smtClean="0">
                <a:solidFill>
                  <a:srgbClr val="000066"/>
                </a:solidFill>
                <a:latin typeface="华文行楷" pitchFamily="2" charset="-122"/>
                <a:ea typeface="华文行楷" pitchFamily="2" charset="-122"/>
              </a:rPr>
              <a:t>Εσσαΐοί</a:t>
            </a:r>
            <a:r>
              <a:rPr lang="en-US" altLang="zh-CN" sz="3200" dirty="0" smtClean="0">
                <a:solidFill>
                  <a:srgbClr val="000066"/>
                </a:solidFill>
                <a:latin typeface="华文行楷" pitchFamily="2" charset="-122"/>
                <a:ea typeface="华文行楷" pitchFamily="2" charset="-122"/>
              </a:rPr>
              <a:t> </a:t>
            </a:r>
            <a:r>
              <a:rPr lang="zh-CN" altLang="en-US" sz="3200" dirty="0" smtClean="0">
                <a:solidFill>
                  <a:srgbClr val="000066"/>
                </a:solidFill>
                <a:latin typeface="华文行楷" pitchFamily="2" charset="-122"/>
                <a:ea typeface="华文行楷" pitchFamily="2" charset="-122"/>
              </a:rPr>
              <a:t>和 ‘</a:t>
            </a:r>
            <a:r>
              <a:rPr lang="en-US" altLang="zh-CN" sz="3200" dirty="0" err="1" smtClean="0">
                <a:solidFill>
                  <a:srgbClr val="000066"/>
                </a:solidFill>
                <a:latin typeface="华文行楷" pitchFamily="2" charset="-122"/>
                <a:ea typeface="华文行楷" pitchFamily="2" charset="-122"/>
              </a:rPr>
              <a:t>Εσσηνοί</a:t>
            </a:r>
            <a:r>
              <a:rPr lang="zh-CN" altLang="en-US" sz="3200" dirty="0" smtClean="0">
                <a:solidFill>
                  <a:srgbClr val="000066"/>
                </a:solidFill>
                <a:latin typeface="华文行楷" pitchFamily="2" charset="-122"/>
                <a:ea typeface="华文行楷" pitchFamily="2" charset="-122"/>
              </a:rPr>
              <a:t>。再</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者斐罗与约瑟夫在著作中将其与圣洁连结</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起来。简单来说，爱色尼人就是圣人这亦</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是源于希伯来或阿拉美语的意思。但另有</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研究觉得与昆兰有关。</a:t>
            </a:r>
            <a:endParaRPr lang="en-US" altLang="zh-CN" sz="3200" dirty="0">
              <a:solidFill>
                <a:srgbClr val="000066"/>
              </a:solidFill>
              <a:latin typeface="华文行楷" pitchFamily="2" charset="-122"/>
              <a:ea typeface="华文行楷" pitchFamily="2" charset="-122"/>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linds(horizontal)">
                                      <p:cBhvr>
                                        <p:cTn id="13" dur="500"/>
                                        <p:tgtEl>
                                          <p:spTgt spid="6">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linds(horizontal)">
                                      <p:cBhvr>
                                        <p:cTn id="16" dur="500"/>
                                        <p:tgtEl>
                                          <p:spTgt spid="6">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linds(horizontal)">
                                      <p:cBhvr>
                                        <p:cTn id="19" dur="500"/>
                                        <p:tgtEl>
                                          <p:spTgt spid="6">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85918" y="642918"/>
            <a:ext cx="6659195" cy="1200329"/>
          </a:xfrm>
          <a:prstGeom prst="rect">
            <a:avLst/>
          </a:prstGeom>
          <a:noFill/>
        </p:spPr>
        <p:txBody>
          <a:bodyPr wrap="none" lIns="91440" tIns="45720" rIns="91440" bIns="45720">
            <a:spAutoFit/>
          </a:bodyPr>
          <a:lstStyle/>
          <a:p>
            <a:pPr algn="ctr" fontAlgn="base">
              <a:spcBef>
                <a:spcPct val="0"/>
              </a:spcBef>
              <a:spcAft>
                <a:spcPct val="0"/>
              </a:spcAft>
            </a:pPr>
            <a:r>
              <a:rPr lang="zh-CN" altLang="en-US" sz="7200" b="1" dirty="0" smtClean="0">
                <a:solidFill>
                  <a:srgbClr val="000066"/>
                </a:solidFill>
                <a:latin typeface="华文行楷" pitchFamily="2" charset="-122"/>
                <a:ea typeface="华文行楷" pitchFamily="2" charset="-122"/>
                <a:cs typeface="+mj-cs"/>
              </a:rPr>
              <a:t>爱色尼派的特征</a:t>
            </a:r>
          </a:p>
        </p:txBody>
      </p:sp>
      <p:pic>
        <p:nvPicPr>
          <p:cNvPr id="5" name="图片 4" descr="C:\Users\amy\Pictures\爱色尼人\untitled.png"/>
          <p:cNvPicPr/>
          <p:nvPr/>
        </p:nvPicPr>
        <p:blipFill>
          <a:blip r:embed="rId2"/>
          <a:srcRect/>
          <a:stretch>
            <a:fillRect/>
          </a:stretch>
        </p:blipFill>
        <p:spPr bwMode="auto">
          <a:xfrm>
            <a:off x="1214414" y="2000240"/>
            <a:ext cx="6929486" cy="4071966"/>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0"/>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10" name="Rectangle 3"/>
          <p:cNvSpPr txBox="1">
            <a:spLocks noChangeArrowheads="1"/>
          </p:cNvSpPr>
          <p:nvPr/>
        </p:nvSpPr>
        <p:spPr>
          <a:xfrm>
            <a:off x="642910" y="1000108"/>
            <a:ext cx="8358246" cy="642942"/>
          </a:xfrm>
          <a:prstGeom prst="rect">
            <a:avLst/>
          </a:prstGeom>
        </p:spPr>
        <p:txBody>
          <a:bodyPr/>
          <a:lstStyle/>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一</a:t>
            </a:r>
            <a:r>
              <a:rPr lang="en-US" altLang="zh-CN"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约瑟夫</a:t>
            </a:r>
            <a:r>
              <a:rPr lang="en-US" altLang="zh-CN"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犹太战记</a:t>
            </a:r>
            <a:r>
              <a:rPr lang="en-US" altLang="zh-CN"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中所描写的一些特点</a:t>
            </a:r>
          </a:p>
        </p:txBody>
      </p:sp>
      <p:sp>
        <p:nvSpPr>
          <p:cNvPr id="9" name="Rectangle 3"/>
          <p:cNvSpPr txBox="1">
            <a:spLocks noChangeArrowheads="1"/>
          </p:cNvSpPr>
          <p:nvPr/>
        </p:nvSpPr>
        <p:spPr>
          <a:xfrm>
            <a:off x="5072066" y="2500306"/>
            <a:ext cx="3714776" cy="2428892"/>
          </a:xfrm>
          <a:prstGeom prst="rect">
            <a:avLst/>
          </a:prstGeom>
        </p:spPr>
        <p:txBody>
          <a:bodyPr/>
          <a:lstStyle/>
          <a:p>
            <a:pPr marL="342900" indent="-342900" fontAlgn="base">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敬虔、极圣洁闻名，他们把禁欲和抑压情感视为美德。</a:t>
            </a:r>
          </a:p>
        </p:txBody>
      </p:sp>
      <p:pic>
        <p:nvPicPr>
          <p:cNvPr id="11" name="图片 10" descr="C:\Users\amy\Pictures\爱色尼人\imagesCA6DISTQ.jpg"/>
          <p:cNvPicPr/>
          <p:nvPr/>
        </p:nvPicPr>
        <p:blipFill>
          <a:blip r:embed="rId4"/>
          <a:srcRect/>
          <a:stretch>
            <a:fillRect/>
          </a:stretch>
        </p:blipFill>
        <p:spPr bwMode="auto">
          <a:xfrm>
            <a:off x="642910" y="1928802"/>
            <a:ext cx="4500562" cy="3571900"/>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18" presetClass="entr" presetSubtype="12"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1000"/>
                                        <p:tgtEl>
                                          <p:spTgt spid="9">
                                            <p:txEl>
                                              <p:pRg st="0" end="0"/>
                                            </p:txEl>
                                          </p:spTgt>
                                        </p:tgtEl>
                                      </p:cBhvr>
                                    </p:animEffect>
                                    <p:anim calcmode="lin" valueType="num">
                                      <p:cBhvr>
                                        <p:cTn id="1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10755"/>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6" name="Rectangle 3"/>
          <p:cNvSpPr txBox="1">
            <a:spLocks noChangeArrowheads="1"/>
          </p:cNvSpPr>
          <p:nvPr/>
        </p:nvSpPr>
        <p:spPr>
          <a:xfrm>
            <a:off x="642910" y="928670"/>
            <a:ext cx="7715304" cy="5357850"/>
          </a:xfrm>
          <a:prstGeom prst="rect">
            <a:avLst/>
          </a:prstGeom>
        </p:spPr>
        <p:txBody>
          <a:bodyPr/>
          <a:lstStyle/>
          <a:p>
            <a:pPr marL="342900" indent="-342900" fontAlgn="base">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鄙视婚姻，却会收养人家的孩子；但亦  有认为结婚是重要的。</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他们轻视财富，过着凡物公用的生活，叫人钦羡；而人人平等，不分高低。</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视油为污秽之物。</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并非集中住在某一城市，而是分布于不同城市。</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虽然素未谋面，当地人也会热情招待，管吃管住，挚友般相待。</a:t>
            </a:r>
          </a:p>
          <a:p>
            <a:pPr marL="342900" indent="-342900" fontAlgn="base">
              <a:spcBef>
                <a:spcPct val="20000"/>
              </a:spcBef>
              <a:spcAft>
                <a:spcPct val="0"/>
              </a:spcAft>
              <a:buBlip>
                <a:blip r:embed="rId3"/>
              </a:buBlip>
            </a:pPr>
            <a:endParaRPr lang="zh-CN" altLang="en-US" sz="3200" dirty="0" smtClean="0">
              <a:solidFill>
                <a:srgbClr val="000066"/>
              </a:solidFill>
              <a:latin typeface="华文行楷" pitchFamily="2" charset="-122"/>
              <a:ea typeface="华文行楷" pitchFamily="2" charset="-122"/>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0"/>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9" name="Rectangle 3"/>
          <p:cNvSpPr txBox="1">
            <a:spLocks noChangeArrowheads="1"/>
          </p:cNvSpPr>
          <p:nvPr/>
        </p:nvSpPr>
        <p:spPr>
          <a:xfrm>
            <a:off x="785786" y="785794"/>
            <a:ext cx="7858180" cy="714380"/>
          </a:xfrm>
          <a:prstGeom prst="rect">
            <a:avLst/>
          </a:prstGeom>
        </p:spPr>
        <p:txBody>
          <a:bodyPr/>
          <a:lstStyle/>
          <a:p>
            <a:pPr marL="342900" indent="-342900" fontAlgn="base">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日出之前，不说半句与世物有关的话</a:t>
            </a:r>
          </a:p>
        </p:txBody>
      </p:sp>
      <p:pic>
        <p:nvPicPr>
          <p:cNvPr id="12" name="图片 11" descr="C:\Users\amy\Pictures\爱色尼人\imagesCA2CDAR0.jpg"/>
          <p:cNvPicPr/>
          <p:nvPr/>
        </p:nvPicPr>
        <p:blipFill>
          <a:blip r:embed="rId4"/>
          <a:srcRect/>
          <a:stretch>
            <a:fillRect/>
          </a:stretch>
        </p:blipFill>
        <p:spPr bwMode="auto">
          <a:xfrm>
            <a:off x="1214414" y="1857364"/>
            <a:ext cx="6572296" cy="3857652"/>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50" presetClass="entr" presetSubtype="0" decel="10000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10755"/>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6" name="Rectangle 3"/>
          <p:cNvSpPr txBox="1">
            <a:spLocks noChangeArrowheads="1"/>
          </p:cNvSpPr>
          <p:nvPr/>
        </p:nvSpPr>
        <p:spPr>
          <a:xfrm>
            <a:off x="642910" y="928670"/>
            <a:ext cx="7715304" cy="5357850"/>
          </a:xfrm>
          <a:prstGeom prst="rect">
            <a:avLst/>
          </a:prstGeom>
        </p:spPr>
        <p:txBody>
          <a:bodyPr/>
          <a:lstStyle/>
          <a:p>
            <a:pPr marL="342900" indent="-342900" fontAlgn="base">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外人可以加入团体，但是需要时间</a:t>
            </a:r>
            <a:r>
              <a:rPr lang="en-US" altLang="zh-CN"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一年入门加二年正式加入</a:t>
            </a:r>
            <a:r>
              <a:rPr lang="en-US" altLang="zh-CN"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pP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犹太人中以爱色尼人最能严守在第七日不干活的规矩。</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pP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认为肉体会腐败，组成肉体的物质不能恒久，灵魂却永垂不朽。</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0"/>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10" name="Rectangle 3"/>
          <p:cNvSpPr txBox="1">
            <a:spLocks noChangeArrowheads="1"/>
          </p:cNvSpPr>
          <p:nvPr/>
        </p:nvSpPr>
        <p:spPr>
          <a:xfrm>
            <a:off x="642910" y="857232"/>
            <a:ext cx="8358246" cy="642942"/>
          </a:xfrm>
          <a:prstGeom prst="rect">
            <a:avLst/>
          </a:prstGeom>
        </p:spPr>
        <p:txBody>
          <a:bodyPr/>
          <a:lstStyle/>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二</a:t>
            </a:r>
            <a:r>
              <a:rPr lang="en-US" altLang="zh-CN"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斐罗</a:t>
            </a:r>
            <a:r>
              <a:rPr lang="en-US" altLang="zh-CN"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所有好人均是自由的</a:t>
            </a:r>
            <a:r>
              <a:rPr lang="en-US" altLang="zh-CN"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描述的特点</a:t>
            </a:r>
          </a:p>
        </p:txBody>
      </p:sp>
      <p:sp>
        <p:nvSpPr>
          <p:cNvPr id="9" name="Rectangle 3"/>
          <p:cNvSpPr txBox="1">
            <a:spLocks noChangeArrowheads="1"/>
          </p:cNvSpPr>
          <p:nvPr/>
        </p:nvSpPr>
        <p:spPr>
          <a:xfrm>
            <a:off x="857224" y="1714488"/>
            <a:ext cx="7858180" cy="4500594"/>
          </a:xfrm>
          <a:prstGeom prst="rect">
            <a:avLst/>
          </a:prstGeom>
        </p:spPr>
        <p:txBody>
          <a:bodyPr/>
          <a:lstStyle/>
          <a:p>
            <a:pPr marL="342900" indent="-342900" fontAlgn="base">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人数超过</a:t>
            </a:r>
            <a:r>
              <a:rPr lang="en-US" altLang="zh-CN" sz="3200" dirty="0" smtClean="0">
                <a:solidFill>
                  <a:srgbClr val="000066"/>
                </a:solidFill>
                <a:latin typeface="华文行楷" pitchFamily="2" charset="-122"/>
                <a:ea typeface="华文行楷" pitchFamily="2" charset="-122"/>
              </a:rPr>
              <a:t>4000</a:t>
            </a:r>
            <a:r>
              <a:rPr lang="zh-CN" altLang="en-US" sz="3200" dirty="0" smtClean="0">
                <a:solidFill>
                  <a:srgbClr val="000066"/>
                </a:solidFill>
                <a:latin typeface="华文行楷" pitchFamily="2" charset="-122"/>
                <a:ea typeface="华文行楷" pitchFamily="2" charset="-122"/>
              </a:rPr>
              <a:t>。他们立志要保持思想圣洁。</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pP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他们都住在乡村，远离城市。</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pP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爱好和平。</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pP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单靠人的灵性。</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1000"/>
                                        <p:tgtEl>
                                          <p:spTgt spid="9">
                                            <p:txEl>
                                              <p:pRg st="4" end="4"/>
                                            </p:txEl>
                                          </p:spTgt>
                                        </p:tgtEl>
                                      </p:cBhvr>
                                    </p:animEffect>
                                    <p:anim calcmode="lin" valueType="num">
                                      <p:cBhvr>
                                        <p:cTn id="2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1000"/>
                                        <p:tgtEl>
                                          <p:spTgt spid="9">
                                            <p:txEl>
                                              <p:pRg st="6" end="6"/>
                                            </p:txEl>
                                          </p:spTgt>
                                        </p:tgtEl>
                                      </p:cBhvr>
                                    </p:animEffect>
                                    <p:anim calcmode="lin" valueType="num">
                                      <p:cBhvr>
                                        <p:cTn id="36"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0"/>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10" name="Rectangle 3"/>
          <p:cNvSpPr txBox="1">
            <a:spLocks noChangeArrowheads="1"/>
          </p:cNvSpPr>
          <p:nvPr/>
        </p:nvSpPr>
        <p:spPr>
          <a:xfrm>
            <a:off x="642910" y="857232"/>
            <a:ext cx="8358246" cy="642942"/>
          </a:xfrm>
          <a:prstGeom prst="rect">
            <a:avLst/>
          </a:prstGeom>
        </p:spPr>
        <p:txBody>
          <a:bodyPr/>
          <a:lstStyle/>
          <a:p>
            <a:pPr marL="342900" indent="-342900" fontAlgn="base">
              <a:spcBef>
                <a:spcPct val="20000"/>
              </a:spcBef>
              <a:spcAft>
                <a:spcPct val="0"/>
              </a:spcAft>
            </a:pPr>
            <a:r>
              <a:rPr lang="zh-CN" altLang="en-US" sz="3200" dirty="0" smtClean="0">
                <a:solidFill>
                  <a:srgbClr val="000066"/>
                </a:solidFill>
                <a:latin typeface="华文行楷" pitchFamily="2" charset="-122"/>
                <a:ea typeface="华文行楷" pitchFamily="2" charset="-122"/>
              </a:rPr>
              <a:t>三</a:t>
            </a:r>
            <a:r>
              <a:rPr lang="en-US" altLang="zh-CN"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爱色尼派与昆兰团体</a:t>
            </a:r>
          </a:p>
        </p:txBody>
      </p:sp>
      <p:pic>
        <p:nvPicPr>
          <p:cNvPr id="11" name="图片 10" descr="图片1_副本.jpg"/>
          <p:cNvPicPr>
            <a:picLocks noChangeAspect="1"/>
          </p:cNvPicPr>
          <p:nvPr/>
        </p:nvPicPr>
        <p:blipFill>
          <a:blip r:embed="rId3"/>
          <a:stretch>
            <a:fillRect/>
          </a:stretch>
        </p:blipFill>
        <p:spPr>
          <a:xfrm>
            <a:off x="1214414" y="1714488"/>
            <a:ext cx="6715172" cy="4155840"/>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53"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0"/>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9" name="Rectangle 3"/>
          <p:cNvSpPr txBox="1">
            <a:spLocks noChangeArrowheads="1"/>
          </p:cNvSpPr>
          <p:nvPr/>
        </p:nvSpPr>
        <p:spPr>
          <a:xfrm>
            <a:off x="714348" y="928670"/>
            <a:ext cx="7858180" cy="1143008"/>
          </a:xfrm>
          <a:prstGeom prst="rect">
            <a:avLst/>
          </a:prstGeom>
        </p:spPr>
        <p:txBody>
          <a:bodyPr/>
          <a:lstStyle/>
          <a:p>
            <a:pPr marL="342900" indent="-342900" fontAlgn="base">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爱色尼人是属于当时的禁欲派。其中有人穷极一生研究抄写圣经。</a:t>
            </a:r>
          </a:p>
        </p:txBody>
      </p:sp>
      <p:pic>
        <p:nvPicPr>
          <p:cNvPr id="8" name="图片 7" descr="C:\Users\amy\Pictures\爱色尼人\imagesCAKH4LF4.jpg"/>
          <p:cNvPicPr/>
          <p:nvPr/>
        </p:nvPicPr>
        <p:blipFill>
          <a:blip r:embed="rId4"/>
          <a:srcRect/>
          <a:stretch>
            <a:fillRect/>
          </a:stretch>
        </p:blipFill>
        <p:spPr bwMode="auto">
          <a:xfrm>
            <a:off x="1214414" y="2071678"/>
            <a:ext cx="6500858" cy="4000528"/>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5" presetClass="entr" presetSubtype="1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0"/>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9" name="Rectangle 3"/>
          <p:cNvSpPr txBox="1">
            <a:spLocks noChangeArrowheads="1"/>
          </p:cNvSpPr>
          <p:nvPr/>
        </p:nvSpPr>
        <p:spPr>
          <a:xfrm>
            <a:off x="714348" y="928670"/>
            <a:ext cx="7858180" cy="1143008"/>
          </a:xfrm>
          <a:prstGeom prst="rect">
            <a:avLst/>
          </a:prstGeom>
        </p:spPr>
        <p:txBody>
          <a:bodyPr/>
          <a:lstStyle/>
          <a:p>
            <a:pPr marL="342900" indent="-342900" fontAlgn="base">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公元</a:t>
            </a:r>
            <a:r>
              <a:rPr lang="en-US" altLang="zh-CN" sz="3200" dirty="0" smtClean="0">
                <a:solidFill>
                  <a:srgbClr val="000066"/>
                </a:solidFill>
                <a:latin typeface="华文行楷" pitchFamily="2" charset="-122"/>
                <a:ea typeface="华文行楷" pitchFamily="2" charset="-122"/>
              </a:rPr>
              <a:t>68</a:t>
            </a:r>
            <a:r>
              <a:rPr lang="zh-CN" altLang="en-US" sz="3200" dirty="0" smtClean="0">
                <a:solidFill>
                  <a:srgbClr val="000066"/>
                </a:solidFill>
                <a:latin typeface="华文行楷" pitchFamily="2" charset="-122"/>
                <a:ea typeface="华文行楷" pitchFamily="2" charset="-122"/>
              </a:rPr>
              <a:t>年，罗马军队兵临城下，爱色尼教派信众将圣经抄本收藏在深山洞穴中。</a:t>
            </a:r>
          </a:p>
        </p:txBody>
      </p:sp>
      <p:pic>
        <p:nvPicPr>
          <p:cNvPr id="10" name="图片 9" descr="C:\Users\amy\Pictures\爱色尼人\imagesCAH3BM1C.jpg"/>
          <p:cNvPicPr/>
          <p:nvPr/>
        </p:nvPicPr>
        <p:blipFill>
          <a:blip r:embed="rId4"/>
          <a:srcRect/>
          <a:stretch>
            <a:fillRect/>
          </a:stretch>
        </p:blipFill>
        <p:spPr bwMode="auto">
          <a:xfrm>
            <a:off x="1071538" y="2071678"/>
            <a:ext cx="7072362" cy="3714776"/>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17" presetClass="entr" presetSubtype="1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85918" y="642918"/>
            <a:ext cx="6659195" cy="1200329"/>
          </a:xfrm>
          <a:prstGeom prst="rect">
            <a:avLst/>
          </a:prstGeom>
          <a:noFill/>
        </p:spPr>
        <p:txBody>
          <a:bodyPr wrap="none" lIns="91440" tIns="45720" rIns="91440" bIns="45720">
            <a:spAutoFit/>
          </a:bodyPr>
          <a:lstStyle/>
          <a:p>
            <a:pPr algn="ctr" fontAlgn="base">
              <a:spcBef>
                <a:spcPct val="0"/>
              </a:spcBef>
              <a:spcAft>
                <a:spcPct val="0"/>
              </a:spcAft>
            </a:pPr>
            <a:r>
              <a:rPr lang="zh-CN" altLang="en-US" sz="7200" b="1" dirty="0" smtClean="0">
                <a:solidFill>
                  <a:srgbClr val="000066"/>
                </a:solidFill>
                <a:latin typeface="华文行楷" pitchFamily="2" charset="-122"/>
                <a:ea typeface="华文行楷" pitchFamily="2" charset="-122"/>
                <a:cs typeface="+mj-cs"/>
              </a:rPr>
              <a:t>法利赛人的形成</a:t>
            </a:r>
          </a:p>
        </p:txBody>
      </p:sp>
      <p:sp>
        <p:nvSpPr>
          <p:cNvPr id="6" name="Rectangle 3"/>
          <p:cNvSpPr txBox="1">
            <a:spLocks noChangeArrowheads="1"/>
          </p:cNvSpPr>
          <p:nvPr/>
        </p:nvSpPr>
        <p:spPr>
          <a:xfrm>
            <a:off x="785786" y="2143116"/>
            <a:ext cx="7772400" cy="4114800"/>
          </a:xfrm>
          <a:prstGeom prst="rect">
            <a:avLst/>
          </a:prstGeom>
        </p:spPr>
        <p:txBody>
          <a:bodyPr/>
          <a:lstStyle/>
          <a:p>
            <a:pPr marL="342900" lvl="0" indent="-342900" fontAlgn="base">
              <a:spcBef>
                <a:spcPct val="20000"/>
              </a:spcBef>
              <a:spcAft>
                <a:spcPct val="0"/>
              </a:spcAft>
            </a:pPr>
            <a:r>
              <a:rPr lang="zh-CN" altLang="en-US" sz="3200" b="1" dirty="0" smtClean="0">
                <a:latin typeface="华文行楷" pitchFamily="2" charset="-122"/>
                <a:ea typeface="华文行楷" pitchFamily="2" charset="-122"/>
              </a:rPr>
              <a:t>   法利赛人</a:t>
            </a:r>
            <a:r>
              <a:rPr lang="en-US" altLang="zh-CN" sz="3200" dirty="0" smtClean="0">
                <a:solidFill>
                  <a:srgbClr val="000066"/>
                </a:solidFill>
                <a:latin typeface="华文行楷" pitchFamily="2" charset="-122"/>
                <a:ea typeface="华文行楷" pitchFamily="2" charset="-122"/>
              </a:rPr>
              <a:t>(</a:t>
            </a:r>
            <a:r>
              <a:rPr lang="en-US" altLang="zh-CN" sz="3200" dirty="0" err="1" smtClean="0">
                <a:solidFill>
                  <a:srgbClr val="000066"/>
                </a:solidFill>
                <a:latin typeface="华文行楷" pitchFamily="2" charset="-122"/>
                <a:ea typeface="华文行楷" pitchFamily="2" charset="-122"/>
              </a:rPr>
              <a:t>Φαρισαῖοσ</a:t>
            </a:r>
            <a:r>
              <a:rPr lang="zh-CN" altLang="en-US" sz="3200" dirty="0" smtClean="0">
                <a:solidFill>
                  <a:srgbClr val="000066"/>
                </a:solidFill>
                <a:latin typeface="华文行楷" pitchFamily="2" charset="-122"/>
                <a:ea typeface="华文行楷" pitchFamily="2" charset="-122"/>
              </a:rPr>
              <a:t>；希伯来语：</a:t>
            </a:r>
            <a:r>
              <a:rPr lang="en-US" altLang="zh-CN" sz="3200" dirty="0" smtClean="0">
                <a:solidFill>
                  <a:srgbClr val="000066"/>
                </a:solidFill>
                <a:latin typeface="华文行楷" pitchFamily="2" charset="-122"/>
                <a:ea typeface="华文行楷" pitchFamily="2" charset="-122"/>
              </a:rPr>
              <a:t>פְּ</a:t>
            </a:r>
            <a:r>
              <a:rPr lang="en-US" altLang="zh-CN" sz="3200" dirty="0" err="1" smtClean="0">
                <a:solidFill>
                  <a:srgbClr val="000066"/>
                </a:solidFill>
                <a:latin typeface="华文行楷" pitchFamily="2" charset="-122"/>
                <a:ea typeface="华文行楷" pitchFamily="2" charset="-122"/>
              </a:rPr>
              <a:t>רוּשׁין</a:t>
            </a:r>
            <a:r>
              <a:rPr lang="en-US" altLang="zh-CN"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a:t>
            </a:r>
            <a:r>
              <a:rPr lang="en-US" altLang="zh-CN" sz="3200" dirty="0" smtClean="0">
                <a:solidFill>
                  <a:srgbClr val="000066"/>
                </a:solidFill>
                <a:latin typeface="华文行楷" pitchFamily="2" charset="-122"/>
                <a:ea typeface="华文行楷" pitchFamily="2" charset="-122"/>
              </a:rPr>
              <a:t>Pharisees)</a:t>
            </a:r>
            <a:r>
              <a:rPr lang="zh-CN" altLang="en-US" sz="3200" dirty="0" smtClean="0">
                <a:solidFill>
                  <a:srgbClr val="000066"/>
                </a:solidFill>
                <a:latin typeface="华文行楷" pitchFamily="2" charset="-122"/>
                <a:ea typeface="华文行楷" pitchFamily="2" charset="-122"/>
              </a:rPr>
              <a:t> ，是第二圣殿时期 </a:t>
            </a:r>
            <a:r>
              <a:rPr lang="en-US" altLang="zh-CN"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前</a:t>
            </a:r>
            <a:r>
              <a:rPr lang="en-US" altLang="zh-CN" sz="3200" dirty="0" smtClean="0">
                <a:solidFill>
                  <a:srgbClr val="000066"/>
                </a:solidFill>
                <a:latin typeface="华文行楷" pitchFamily="2" charset="-122"/>
                <a:ea typeface="华文行楷" pitchFamily="2" charset="-122"/>
              </a:rPr>
              <a:t>536</a:t>
            </a:r>
            <a:r>
              <a:rPr lang="zh-CN" altLang="en-US" sz="3200" dirty="0" smtClean="0">
                <a:solidFill>
                  <a:srgbClr val="000066"/>
                </a:solidFill>
                <a:latin typeface="华文行楷" pitchFamily="2" charset="-122"/>
                <a:ea typeface="华文行楷" pitchFamily="2" charset="-122"/>
              </a:rPr>
              <a:t>年</a:t>
            </a:r>
            <a:r>
              <a:rPr lang="en-US" altLang="zh-CN" sz="3200" dirty="0" smtClean="0">
                <a:solidFill>
                  <a:srgbClr val="000066"/>
                </a:solidFill>
                <a:latin typeface="华文行楷" pitchFamily="2" charset="-122"/>
                <a:ea typeface="华文行楷" pitchFamily="2" charset="-122"/>
              </a:rPr>
              <a:t>–70</a:t>
            </a:r>
            <a:r>
              <a:rPr lang="zh-CN" altLang="en-US" sz="3200" dirty="0" smtClean="0">
                <a:solidFill>
                  <a:srgbClr val="000066"/>
                </a:solidFill>
                <a:latin typeface="华文行楷" pitchFamily="2" charset="-122"/>
                <a:ea typeface="华文行楷" pitchFamily="2" charset="-122"/>
              </a:rPr>
              <a:t>年</a:t>
            </a:r>
            <a:r>
              <a:rPr lang="en-US" altLang="zh-CN" sz="3200" dirty="0" smtClean="0">
                <a:solidFill>
                  <a:srgbClr val="000066"/>
                </a:solidFill>
                <a:latin typeface="华文行楷" pitchFamily="2" charset="-122"/>
                <a:ea typeface="华文行楷" pitchFamily="2" charset="-122"/>
              </a:rPr>
              <a:t>)</a:t>
            </a:r>
            <a:r>
              <a:rPr lang="zh-CN" altLang="en-US" sz="3200" dirty="0" smtClean="0">
                <a:solidFill>
                  <a:srgbClr val="000066"/>
                </a:solidFill>
                <a:latin typeface="华文行楷" pitchFamily="2" charset="-122"/>
                <a:ea typeface="华文行楷" pitchFamily="2" charset="-122"/>
              </a:rPr>
              <a:t>的一个政党、社会运动和犹太人中间的思想流派。法利赛人是当时犹太教的四大派别之一。</a:t>
            </a:r>
            <a:endParaRPr lang="en-US" altLang="zh-CN" sz="3200" dirty="0">
              <a:solidFill>
                <a:srgbClr val="000066"/>
              </a:solidFill>
              <a:latin typeface="华文行楷" pitchFamily="2" charset="-122"/>
              <a:ea typeface="华文行楷" pitchFamily="2" charset="-122"/>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0"/>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9" name="Rectangle 3"/>
          <p:cNvSpPr txBox="1">
            <a:spLocks noChangeArrowheads="1"/>
          </p:cNvSpPr>
          <p:nvPr/>
        </p:nvSpPr>
        <p:spPr>
          <a:xfrm>
            <a:off x="500034" y="1071546"/>
            <a:ext cx="8143932" cy="785818"/>
          </a:xfrm>
          <a:prstGeom prst="rect">
            <a:avLst/>
          </a:prstGeom>
        </p:spPr>
        <p:txBody>
          <a:bodyPr/>
          <a:lstStyle/>
          <a:p>
            <a:pPr marL="342900" indent="-342900" fontAlgn="base">
              <a:spcBef>
                <a:spcPct val="20000"/>
              </a:spcBef>
              <a:spcAft>
                <a:spcPct val="0"/>
              </a:spcAft>
              <a:buBlip>
                <a:blip r:embed="rId3"/>
              </a:buBlip>
            </a:pPr>
            <a:r>
              <a:rPr lang="en-US" altLang="zh-CN" sz="3200" dirty="0" smtClean="0">
                <a:solidFill>
                  <a:srgbClr val="000066"/>
                </a:solidFill>
                <a:latin typeface="华文行楷" pitchFamily="2" charset="-122"/>
                <a:ea typeface="华文行楷" pitchFamily="2" charset="-122"/>
              </a:rPr>
              <a:t>1947</a:t>
            </a:r>
            <a:r>
              <a:rPr lang="zh-CN" altLang="en-US" sz="3200" dirty="0" smtClean="0">
                <a:solidFill>
                  <a:srgbClr val="000066"/>
                </a:solidFill>
                <a:latin typeface="华文行楷" pitchFamily="2" charset="-122"/>
                <a:ea typeface="华文行楷" pitchFamily="2" charset="-122"/>
              </a:rPr>
              <a:t>年之后陆续被发现，被称为「死海古卷」</a:t>
            </a:r>
          </a:p>
        </p:txBody>
      </p:sp>
      <p:pic>
        <p:nvPicPr>
          <p:cNvPr id="8" name="图片 21" descr="imagesCAT2BKYZ"/>
          <p:cNvPicPr>
            <a:picLocks noChangeAspect="1" noChangeArrowheads="1"/>
          </p:cNvPicPr>
          <p:nvPr/>
        </p:nvPicPr>
        <p:blipFill>
          <a:blip r:embed="rId4"/>
          <a:srcRect/>
          <a:stretch>
            <a:fillRect/>
          </a:stretch>
        </p:blipFill>
        <p:spPr bwMode="auto">
          <a:xfrm>
            <a:off x="4572000" y="3357562"/>
            <a:ext cx="3571900" cy="2786082"/>
          </a:xfrm>
          <a:prstGeom prst="rect">
            <a:avLst/>
          </a:prstGeom>
          <a:noFill/>
        </p:spPr>
      </p:pic>
      <p:pic>
        <p:nvPicPr>
          <p:cNvPr id="11" name="图片 10" descr="C:\Users\amy\Pictures\爱色尼人\imagesCAWQGLMR.jpg"/>
          <p:cNvPicPr/>
          <p:nvPr/>
        </p:nvPicPr>
        <p:blipFill>
          <a:blip r:embed="rId5"/>
          <a:srcRect/>
          <a:stretch>
            <a:fillRect/>
          </a:stretch>
        </p:blipFill>
        <p:spPr bwMode="auto">
          <a:xfrm>
            <a:off x="500034" y="1857364"/>
            <a:ext cx="4071966" cy="2842123"/>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17" presetClass="entr" presetSubtype="1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strVal val="#ppt_h"/>
                                          </p:val>
                                        </p:tav>
                                        <p:tav tm="100000">
                                          <p:val>
                                            <p:strVal val="#ppt_h"/>
                                          </p:val>
                                        </p:tav>
                                      </p:tavLst>
                                    </p:anim>
                                  </p:childTnLst>
                                </p:cTn>
                              </p:par>
                              <p:par>
                                <p:cTn id="14" presetID="52"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Scale>
                                      <p:cBhvr>
                                        <p:cTn id="16"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8"/>
                                        </p:tgtEl>
                                        <p:attrNameLst>
                                          <p:attrName>ppt_x</p:attrName>
                                          <p:attrName>ppt_y</p:attrName>
                                        </p:attrNameLst>
                                      </p:cBhvr>
                                    </p:animMotion>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00232" y="571480"/>
            <a:ext cx="6349815" cy="1323439"/>
          </a:xfrm>
          <a:prstGeom prst="rect">
            <a:avLst/>
          </a:prstGeom>
          <a:noFill/>
        </p:spPr>
        <p:txBody>
          <a:bodyPr wrap="none" lIns="91440" tIns="45720" rIns="91440" bIns="45720">
            <a:spAutoFit/>
          </a:bodyPr>
          <a:lstStyle/>
          <a:p>
            <a:pPr algn="ctr" fontAlgn="base">
              <a:spcBef>
                <a:spcPct val="0"/>
              </a:spcBef>
              <a:spcAft>
                <a:spcPct val="0"/>
              </a:spcAft>
            </a:pPr>
            <a:r>
              <a:rPr lang="zh-CN" altLang="en-US" sz="8000" b="1" dirty="0" smtClean="0">
                <a:solidFill>
                  <a:srgbClr val="000066"/>
                </a:solidFill>
                <a:latin typeface="华文行楷" pitchFamily="2" charset="-122"/>
                <a:ea typeface="华文行楷" pitchFamily="2" charset="-122"/>
                <a:cs typeface="+mj-cs"/>
              </a:rPr>
              <a:t>对解经的帮助</a:t>
            </a:r>
          </a:p>
        </p:txBody>
      </p:sp>
      <p:sp>
        <p:nvSpPr>
          <p:cNvPr id="10" name="TextBox 9"/>
          <p:cNvSpPr txBox="1"/>
          <p:nvPr/>
        </p:nvSpPr>
        <p:spPr>
          <a:xfrm>
            <a:off x="785786" y="5143512"/>
            <a:ext cx="7929618" cy="707886"/>
          </a:xfrm>
          <a:prstGeom prst="rect">
            <a:avLst/>
          </a:prstGeom>
          <a:noFill/>
        </p:spPr>
        <p:txBody>
          <a:bodyPr wrap="square" rtlCol="0">
            <a:spAutoFit/>
          </a:bodyPr>
          <a:lstStyle/>
          <a:p>
            <a:endParaRPr lang="zh-CN" altLang="en-US" sz="4000" dirty="0" smtClean="0">
              <a:solidFill>
                <a:srgbClr val="000066"/>
              </a:solidFill>
              <a:latin typeface="华文行楷" pitchFamily="2" charset="-122"/>
              <a:ea typeface="华文行楷" pitchFamily="2" charset="-122"/>
            </a:endParaRPr>
          </a:p>
        </p:txBody>
      </p:sp>
      <p:sp>
        <p:nvSpPr>
          <p:cNvPr id="11" name="Rectangle 3"/>
          <p:cNvSpPr txBox="1">
            <a:spLocks noChangeArrowheads="1"/>
          </p:cNvSpPr>
          <p:nvPr/>
        </p:nvSpPr>
        <p:spPr>
          <a:xfrm>
            <a:off x="1500166" y="1928802"/>
            <a:ext cx="7429584" cy="785818"/>
          </a:xfrm>
          <a:prstGeom prst="rect">
            <a:avLst/>
          </a:prstGeom>
        </p:spPr>
        <p:txBody>
          <a:bodyPr/>
          <a:lstStyle/>
          <a:p>
            <a:pPr marL="342900" indent="-342900" fontAlgn="base">
              <a:spcBef>
                <a:spcPct val="20000"/>
              </a:spcBef>
              <a:spcAft>
                <a:spcPct val="0"/>
              </a:spcAft>
              <a:buBlip>
                <a:blip r:embed="rId2"/>
              </a:buBlip>
            </a:pPr>
            <a:r>
              <a:rPr lang="zh-CN" altLang="en-US" sz="3200" dirty="0" smtClean="0">
                <a:solidFill>
                  <a:srgbClr val="000066"/>
                </a:solidFill>
                <a:latin typeface="华文行楷" pitchFamily="2" charset="-122"/>
                <a:ea typeface="华文行楷" pitchFamily="2" charset="-122"/>
              </a:rPr>
              <a:t>爱色尼派与新约的关系</a:t>
            </a:r>
          </a:p>
        </p:txBody>
      </p:sp>
      <p:pic>
        <p:nvPicPr>
          <p:cNvPr id="12" name="图片 11" descr="E:\图片\图片\094.jpg"/>
          <p:cNvPicPr/>
          <p:nvPr/>
        </p:nvPicPr>
        <p:blipFill>
          <a:blip r:embed="rId3"/>
          <a:srcRect/>
          <a:stretch>
            <a:fillRect/>
          </a:stretch>
        </p:blipFill>
        <p:spPr bwMode="auto">
          <a:xfrm>
            <a:off x="1285852" y="2643182"/>
            <a:ext cx="6643734" cy="3500462"/>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9"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0"/>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9" name="Rectangle 3"/>
          <p:cNvSpPr txBox="1">
            <a:spLocks noChangeArrowheads="1"/>
          </p:cNvSpPr>
          <p:nvPr/>
        </p:nvSpPr>
        <p:spPr>
          <a:xfrm>
            <a:off x="785786" y="857232"/>
            <a:ext cx="7715304" cy="5286412"/>
          </a:xfrm>
          <a:prstGeom prst="rect">
            <a:avLst/>
          </a:prstGeom>
        </p:spPr>
        <p:txBody>
          <a:bodyPr/>
          <a:lstStyle/>
          <a:p>
            <a:pPr marL="342900" indent="-342900" fontAlgn="base">
              <a:lnSpc>
                <a:spcPts val="3300"/>
              </a:lnSpc>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古卷主张对敌人的仇恨与咒诅，耶稣却主张爱和宽恕仇敌。</a:t>
            </a:r>
            <a:endParaRPr lang="en-US" altLang="zh-CN" sz="3200" dirty="0" smtClean="0">
              <a:solidFill>
                <a:srgbClr val="000066"/>
              </a:solidFill>
              <a:latin typeface="华文行楷" pitchFamily="2" charset="-122"/>
              <a:ea typeface="华文行楷" pitchFamily="2" charset="-122"/>
            </a:endParaRPr>
          </a:p>
          <a:p>
            <a:pPr marL="342900" indent="-342900" fontAlgn="base">
              <a:lnSpc>
                <a:spcPts val="3300"/>
              </a:lnSpc>
              <a:spcBef>
                <a:spcPct val="20000"/>
              </a:spcBef>
              <a:spcAft>
                <a:spcPct val="0"/>
              </a:spcAft>
            </a:pPr>
            <a:endParaRPr lang="en-US" altLang="zh-CN" sz="3200" dirty="0" smtClean="0">
              <a:solidFill>
                <a:srgbClr val="000066"/>
              </a:solidFill>
              <a:latin typeface="华文行楷" pitchFamily="2" charset="-122"/>
              <a:ea typeface="华文行楷" pitchFamily="2" charset="-122"/>
            </a:endParaRPr>
          </a:p>
          <a:p>
            <a:pPr marL="342900" indent="-342900" fontAlgn="base">
              <a:lnSpc>
                <a:spcPts val="3300"/>
              </a:lnSpc>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耶稣重内心的洁净而非外在洁净。</a:t>
            </a:r>
            <a:endParaRPr lang="en-US" altLang="zh-CN" sz="3200" dirty="0" smtClean="0">
              <a:solidFill>
                <a:srgbClr val="000066"/>
              </a:solidFill>
              <a:latin typeface="华文行楷" pitchFamily="2" charset="-122"/>
              <a:ea typeface="华文行楷" pitchFamily="2" charset="-122"/>
            </a:endParaRPr>
          </a:p>
          <a:p>
            <a:pPr marL="342900" indent="-342900" fontAlgn="base">
              <a:lnSpc>
                <a:spcPts val="3300"/>
              </a:lnSpc>
              <a:spcBef>
                <a:spcPct val="20000"/>
              </a:spcBef>
              <a:spcAft>
                <a:spcPct val="0"/>
              </a:spcAft>
            </a:pPr>
            <a:endParaRPr lang="en-US" altLang="zh-CN" sz="3200" dirty="0" smtClean="0">
              <a:solidFill>
                <a:srgbClr val="000066"/>
              </a:solidFill>
              <a:latin typeface="华文行楷" pitchFamily="2" charset="-122"/>
              <a:ea typeface="华文行楷" pitchFamily="2" charset="-122"/>
            </a:endParaRPr>
          </a:p>
          <a:p>
            <a:pPr marL="342900" indent="-342900" fontAlgn="base">
              <a:lnSpc>
                <a:spcPts val="3300"/>
              </a:lnSpc>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耶稣跑到圣殿之处传扬其道，挑战犹太教权威，昆兰社群却跑到旷野隐居，避开圣殿与祭司。</a:t>
            </a:r>
            <a:endParaRPr lang="en-US" altLang="zh-CN" sz="3200" dirty="0" smtClean="0">
              <a:solidFill>
                <a:srgbClr val="000066"/>
              </a:solidFill>
              <a:latin typeface="华文行楷" pitchFamily="2" charset="-122"/>
              <a:ea typeface="华文行楷" pitchFamily="2" charset="-122"/>
            </a:endParaRPr>
          </a:p>
          <a:p>
            <a:pPr marL="342900" indent="-342900" fontAlgn="base">
              <a:lnSpc>
                <a:spcPts val="3300"/>
              </a:lnSpc>
              <a:spcBef>
                <a:spcPct val="20000"/>
              </a:spcBef>
              <a:spcAft>
                <a:spcPct val="0"/>
              </a:spcAft>
            </a:pPr>
            <a:endParaRPr lang="en-US" altLang="zh-CN" sz="3200" dirty="0" smtClean="0">
              <a:solidFill>
                <a:srgbClr val="000066"/>
              </a:solidFill>
              <a:latin typeface="华文行楷" pitchFamily="2" charset="-122"/>
              <a:ea typeface="华文行楷" pitchFamily="2" charset="-122"/>
            </a:endParaRPr>
          </a:p>
          <a:p>
            <a:pPr marL="342900" indent="-342900" fontAlgn="base">
              <a:lnSpc>
                <a:spcPts val="3300"/>
              </a:lnSpc>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耶稣的八福却纯由正面去揭示人的德性。</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1000"/>
                                        <p:tgtEl>
                                          <p:spTgt spid="9">
                                            <p:txEl>
                                              <p:pRg st="6" end="6"/>
                                            </p:txEl>
                                          </p:spTgt>
                                        </p:tgtEl>
                                      </p:cBhvr>
                                    </p:animEffect>
                                    <p:anim calcmode="lin" valueType="num">
                                      <p:cBhvr>
                                        <p:cTn id="29"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85918" y="642918"/>
            <a:ext cx="3884398" cy="1200329"/>
          </a:xfrm>
          <a:prstGeom prst="rect">
            <a:avLst/>
          </a:prstGeom>
          <a:noFill/>
        </p:spPr>
        <p:txBody>
          <a:bodyPr wrap="none" lIns="91440" tIns="45720" rIns="91440" bIns="45720">
            <a:spAutoFit/>
          </a:bodyPr>
          <a:lstStyle/>
          <a:p>
            <a:pPr algn="ctr" fontAlgn="base">
              <a:spcBef>
                <a:spcPct val="0"/>
              </a:spcBef>
              <a:spcAft>
                <a:spcPct val="0"/>
              </a:spcAft>
            </a:pPr>
            <a:r>
              <a:rPr lang="zh-CN" altLang="en-US" sz="7200" b="1" dirty="0" smtClean="0">
                <a:solidFill>
                  <a:srgbClr val="000066"/>
                </a:solidFill>
                <a:latin typeface="华文行楷" pitchFamily="2" charset="-122"/>
                <a:ea typeface="华文行楷" pitchFamily="2" charset="-122"/>
                <a:cs typeface="+mj-cs"/>
              </a:rPr>
              <a:t>借古喻今</a:t>
            </a:r>
          </a:p>
        </p:txBody>
      </p:sp>
      <p:sp>
        <p:nvSpPr>
          <p:cNvPr id="6" name="Rectangle 3"/>
          <p:cNvSpPr txBox="1">
            <a:spLocks noChangeArrowheads="1"/>
          </p:cNvSpPr>
          <p:nvPr/>
        </p:nvSpPr>
        <p:spPr>
          <a:xfrm>
            <a:off x="714348" y="1857364"/>
            <a:ext cx="7772400" cy="4000528"/>
          </a:xfrm>
          <a:prstGeom prst="rect">
            <a:avLst/>
          </a:prstGeom>
        </p:spPr>
        <p:txBody>
          <a:bodyPr/>
          <a:lstStyle/>
          <a:p>
            <a:pPr marL="342900" indent="-342900" fontAlgn="base">
              <a:spcBef>
                <a:spcPct val="20000"/>
              </a:spcBef>
              <a:spcAft>
                <a:spcPct val="0"/>
              </a:spcAft>
            </a:pPr>
            <a:r>
              <a:rPr lang="en-US" altLang="zh-CN" sz="3200" dirty="0" smtClean="0">
                <a:solidFill>
                  <a:srgbClr val="000066"/>
                </a:solidFill>
                <a:latin typeface="华文行楷" pitchFamily="2" charset="-122"/>
                <a:ea typeface="华文行楷" pitchFamily="2" charset="-122"/>
              </a:rPr>
              <a:t>	</a:t>
            </a:r>
            <a:r>
              <a:rPr lang="zh-CN" altLang="en-US" sz="3200" dirty="0" smtClean="0">
                <a:solidFill>
                  <a:srgbClr val="000066"/>
                </a:solidFill>
                <a:latin typeface="华文行楷" pitchFamily="2" charset="-122"/>
                <a:ea typeface="华文行楷" pitchFamily="2" charset="-122"/>
              </a:rPr>
              <a:t>在今天的基督教中，这些教派已经成为历史，但是我们依然要警醒，要防备当代教会中“法利赛人、撒都该人、希律党”般的酵，防备律法主义，防备假冒伪善，也求主帮助我们不是奋锐党般的狂热，而是让我们回归真理，信心有根有基，效法爱色尼人的敬虔，学习他们研读圣经的态度，追求圣洁的生活。</a:t>
            </a:r>
            <a:endParaRPr lang="en-US" altLang="zh-CN" sz="3200" dirty="0">
              <a:solidFill>
                <a:srgbClr val="000066"/>
              </a:solidFill>
              <a:latin typeface="华文行楷" pitchFamily="2" charset="-122"/>
              <a:ea typeface="华文行楷" pitchFamily="2" charset="-122"/>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descr="D:\文档\图片积累\祷告\imagesDR8WWIVS_副本.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矩形 5"/>
          <p:cNvSpPr/>
          <p:nvPr/>
        </p:nvSpPr>
        <p:spPr>
          <a:xfrm>
            <a:off x="428596" y="1785926"/>
            <a:ext cx="4714908" cy="2585323"/>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zh-CN" altLang="en-US" sz="5400" b="1" cap="none" spc="0" dirty="0" smtClean="0">
                <a:ln w="50800"/>
                <a:solidFill>
                  <a:srgbClr val="D60093"/>
                </a:solidFill>
                <a:effectLst/>
                <a:latin typeface="华文琥珀" pitchFamily="2" charset="-122"/>
                <a:ea typeface="华文琥珀" pitchFamily="2" charset="-122"/>
              </a:rPr>
              <a:t>感谢主，荣耀归于我们在天上的父。</a:t>
            </a:r>
            <a:endParaRPr lang="zh-CN" altLang="en-US" sz="5400" b="1" cap="none" spc="0" dirty="0">
              <a:ln w="50800"/>
              <a:solidFill>
                <a:srgbClr val="D60093"/>
              </a:solidFill>
              <a:effectLst/>
              <a:latin typeface="华文琥珀" pitchFamily="2" charset="-122"/>
              <a:ea typeface="华文琥珀" pitchFamily="2" charset="-122"/>
            </a:endParaRPr>
          </a:p>
        </p:txBody>
      </p:sp>
      <p:sp>
        <p:nvSpPr>
          <p:cNvPr id="8" name="矩形 7"/>
          <p:cNvSpPr/>
          <p:nvPr/>
        </p:nvSpPr>
        <p:spPr>
          <a:xfrm>
            <a:off x="615833" y="5715016"/>
            <a:ext cx="4716356"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zh-CN" altLang="en-US" sz="3200" b="1" cap="none" spc="0" dirty="0" smtClean="0">
                <a:ln w="50800"/>
                <a:solidFill>
                  <a:srgbClr val="D60093"/>
                </a:solidFill>
                <a:effectLst/>
                <a:latin typeface="华文行楷" pitchFamily="2" charset="-122"/>
                <a:ea typeface="华文行楷" pitchFamily="2" charset="-122"/>
              </a:rPr>
              <a:t>组</a:t>
            </a:r>
            <a:r>
              <a:rPr lang="zh-CN" altLang="en-US" sz="3200" b="1" cap="none" spc="0" smtClean="0">
                <a:ln w="50800"/>
                <a:solidFill>
                  <a:srgbClr val="D60093"/>
                </a:solidFill>
                <a:effectLst/>
                <a:latin typeface="华文行楷" pitchFamily="2" charset="-122"/>
                <a:ea typeface="华文行楷" pitchFamily="2" charset="-122"/>
              </a:rPr>
              <a:t>员</a:t>
            </a:r>
            <a:r>
              <a:rPr lang="zh-CN" altLang="en-US" sz="3200" b="1" cap="none" spc="0" smtClean="0">
                <a:ln w="50800"/>
                <a:solidFill>
                  <a:srgbClr val="D60093"/>
                </a:solidFill>
                <a:effectLst/>
                <a:latin typeface="华文行楷" pitchFamily="2" charset="-122"/>
                <a:ea typeface="华文行楷" pitchFamily="2" charset="-122"/>
              </a:rPr>
              <a:t>：安</a:t>
            </a:r>
            <a:r>
              <a:rPr lang="zh-CN" altLang="en-US" sz="3200" b="1" cap="none" spc="0" smtClean="0">
                <a:ln w="50800"/>
                <a:solidFill>
                  <a:srgbClr val="D60093"/>
                </a:solidFill>
                <a:effectLst/>
                <a:latin typeface="华文行楷" pitchFamily="2" charset="-122"/>
                <a:ea typeface="华文行楷" pitchFamily="2" charset="-122"/>
              </a:rPr>
              <a:t>静</a:t>
            </a:r>
            <a:r>
              <a:rPr lang="zh-CN" altLang="en-US" sz="3200" b="1" cap="none" spc="0" smtClean="0">
                <a:ln w="50800"/>
                <a:solidFill>
                  <a:srgbClr val="D60093"/>
                </a:solidFill>
                <a:effectLst/>
                <a:latin typeface="华文行楷" pitchFamily="2" charset="-122"/>
                <a:ea typeface="华文行楷" pitchFamily="2" charset="-122"/>
              </a:rPr>
              <a:t>、景</a:t>
            </a:r>
            <a:r>
              <a:rPr lang="zh-CN" altLang="en-US" sz="3200" b="1" cap="none" spc="0" dirty="0" smtClean="0">
                <a:ln w="50800"/>
                <a:solidFill>
                  <a:srgbClr val="D60093"/>
                </a:solidFill>
                <a:effectLst/>
                <a:latin typeface="华文行楷" pitchFamily="2" charset="-122"/>
                <a:ea typeface="华文行楷" pitchFamily="2" charset="-122"/>
              </a:rPr>
              <a:t>恩、姜娜</a:t>
            </a:r>
            <a:endParaRPr lang="zh-CN" altLang="en-US" sz="3200" b="1" cap="none" spc="0" dirty="0">
              <a:ln w="50800"/>
              <a:solidFill>
                <a:srgbClr val="D60093"/>
              </a:solidFill>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10755"/>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3" name="Rectangle 3"/>
          <p:cNvSpPr txBox="1">
            <a:spLocks noChangeArrowheads="1"/>
          </p:cNvSpPr>
          <p:nvPr/>
        </p:nvSpPr>
        <p:spPr>
          <a:xfrm>
            <a:off x="642910" y="785794"/>
            <a:ext cx="7772400" cy="5214974"/>
          </a:xfrm>
          <a:prstGeom prst="rect">
            <a:avLst/>
          </a:prstGeom>
        </p:spPr>
        <p:txBody>
          <a:bodyPr/>
          <a:lstStyle/>
          <a:p>
            <a:pPr marL="342900" indent="-342900" fontAlgn="base">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根据犹太传统法利赛派的犹太教可追溯至以斯拉时期，和主前</a:t>
            </a:r>
            <a:r>
              <a:rPr lang="en-US" altLang="zh-CN" sz="3200" dirty="0" smtClean="0">
                <a:solidFill>
                  <a:srgbClr val="000066"/>
                </a:solidFill>
                <a:latin typeface="华文行楷" pitchFamily="2" charset="-122"/>
                <a:ea typeface="华文行楷" pitchFamily="2" charset="-122"/>
              </a:rPr>
              <a:t>5</a:t>
            </a:r>
            <a:r>
              <a:rPr lang="zh-CN" altLang="en-US" sz="3200" dirty="0" smtClean="0">
                <a:solidFill>
                  <a:srgbClr val="000066"/>
                </a:solidFill>
                <a:latin typeface="华文行楷" pitchFamily="2" charset="-122"/>
                <a:ea typeface="华文行楷" pitchFamily="2" charset="-122"/>
              </a:rPr>
              <a:t>世纪文士运动的创始期。</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另一个极端看法既然在主前二世纪前的历史文献没有明确的提到法利赛人，这个主义可能是马加比叛变主前</a:t>
            </a:r>
            <a:r>
              <a:rPr lang="en-US" altLang="zh-CN" sz="3200" dirty="0" smtClean="0">
                <a:solidFill>
                  <a:srgbClr val="000066"/>
                </a:solidFill>
                <a:latin typeface="华文行楷" pitchFamily="2" charset="-122"/>
                <a:ea typeface="华文行楷" pitchFamily="2" charset="-122"/>
              </a:rPr>
              <a:t>167</a:t>
            </a:r>
            <a:r>
              <a:rPr lang="zh-CN" altLang="en-US" sz="3200" dirty="0" smtClean="0">
                <a:solidFill>
                  <a:srgbClr val="000066"/>
                </a:solidFill>
                <a:latin typeface="华文行楷" pitchFamily="2" charset="-122"/>
                <a:ea typeface="华文行楷" pitchFamily="2" charset="-122"/>
              </a:rPr>
              <a:t>后突然出现的。</a:t>
            </a:r>
            <a:endParaRPr lang="en-US" altLang="zh-CN" sz="3200" dirty="0" smtClean="0">
              <a:solidFill>
                <a:srgbClr val="000066"/>
              </a:solidFill>
              <a:latin typeface="华文行楷" pitchFamily="2" charset="-122"/>
              <a:ea typeface="华文行楷" pitchFamily="2" charset="-122"/>
            </a:endParaRPr>
          </a:p>
          <a:p>
            <a:pPr marL="342900" indent="-342900" fontAlgn="base">
              <a:spcBef>
                <a:spcPct val="20000"/>
              </a:spcBef>
              <a:spcAft>
                <a:spcPct val="0"/>
              </a:spcAft>
              <a:buBlip>
                <a:blip r:embed="rId3"/>
              </a:buBlip>
            </a:pPr>
            <a:r>
              <a:rPr lang="zh-CN" altLang="en-US" sz="3200" dirty="0" smtClean="0">
                <a:solidFill>
                  <a:srgbClr val="000066"/>
                </a:solidFill>
                <a:latin typeface="华文行楷" pitchFamily="2" charset="-122"/>
                <a:ea typeface="华文行楷" pitchFamily="2" charset="-122"/>
              </a:rPr>
              <a:t>另一个可能性是马加比叛变之前哈西典人的发展中已出现了一些法利赛式的处世方式。</a:t>
            </a:r>
          </a:p>
          <a:p>
            <a:pPr marL="342900" indent="-342900" fontAlgn="base">
              <a:spcBef>
                <a:spcPct val="20000"/>
              </a:spcBef>
              <a:spcAft>
                <a:spcPct val="0"/>
              </a:spcAft>
              <a:buBlip>
                <a:blip r:embed="rId3"/>
              </a:buBlip>
            </a:pPr>
            <a:endParaRPr lang="en-US" altLang="zh-CN" sz="3200" dirty="0">
              <a:solidFill>
                <a:srgbClr val="000066"/>
              </a:solidFill>
              <a:latin typeface="华文行楷" pitchFamily="2" charset="-122"/>
              <a:ea typeface="华文行楷" pitchFamily="2" charset="-122"/>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anim calcmode="lin" valueType="num">
                                      <p:cBhvr>
                                        <p:cTn id="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3">
                                            <p:txEl>
                                              <p:pRg st="1" end="1"/>
                                            </p:txEl>
                                          </p:spTgt>
                                        </p:tgtEl>
                                        <p:attrNameLst>
                                          <p:attrName>style.visibility</p:attrName>
                                        </p:attrNameLst>
                                      </p:cBhvr>
                                      <p:to>
                                        <p:strVal val="visible"/>
                                      </p:to>
                                    </p:set>
                                    <p:animEffect transition="in" filter="fade">
                                      <p:cBhvr>
                                        <p:cTn id="14" dur="1000"/>
                                        <p:tgtEl>
                                          <p:spTgt spid="43">
                                            <p:txEl>
                                              <p:pRg st="1" end="1"/>
                                            </p:txEl>
                                          </p:spTgt>
                                        </p:tgtEl>
                                      </p:cBhvr>
                                    </p:animEffect>
                                    <p:anim calcmode="lin" valueType="num">
                                      <p:cBhvr>
                                        <p:cTn id="15"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3">
                                            <p:txEl>
                                              <p:pRg st="2" end="2"/>
                                            </p:txEl>
                                          </p:spTgt>
                                        </p:tgtEl>
                                        <p:attrNameLst>
                                          <p:attrName>style.visibility</p:attrName>
                                        </p:attrNameLst>
                                      </p:cBhvr>
                                      <p:to>
                                        <p:strVal val="visible"/>
                                      </p:to>
                                    </p:set>
                                    <p:animEffect transition="in" filter="fade">
                                      <p:cBhvr>
                                        <p:cTn id="21" dur="1000"/>
                                        <p:tgtEl>
                                          <p:spTgt spid="43">
                                            <p:txEl>
                                              <p:pRg st="2" end="2"/>
                                            </p:txEl>
                                          </p:spTgt>
                                        </p:tgtEl>
                                      </p:cBhvr>
                                    </p:animEffect>
                                    <p:anim calcmode="lin" valueType="num">
                                      <p:cBhvr>
                                        <p:cTn id="2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85918" y="642918"/>
            <a:ext cx="6659195" cy="1200329"/>
          </a:xfrm>
          <a:prstGeom prst="rect">
            <a:avLst/>
          </a:prstGeom>
          <a:noFill/>
        </p:spPr>
        <p:txBody>
          <a:bodyPr wrap="none" lIns="91440" tIns="45720" rIns="91440" bIns="45720">
            <a:spAutoFit/>
          </a:bodyPr>
          <a:lstStyle/>
          <a:p>
            <a:pPr algn="ctr" fontAlgn="base">
              <a:spcBef>
                <a:spcPct val="0"/>
              </a:spcBef>
              <a:spcAft>
                <a:spcPct val="0"/>
              </a:spcAft>
            </a:pPr>
            <a:r>
              <a:rPr lang="zh-CN" altLang="en-US" sz="7200" b="1" dirty="0" smtClean="0">
                <a:solidFill>
                  <a:srgbClr val="000066"/>
                </a:solidFill>
                <a:latin typeface="华文行楷" pitchFamily="2" charset="-122"/>
                <a:ea typeface="华文行楷" pitchFamily="2" charset="-122"/>
                <a:cs typeface="+mj-cs"/>
              </a:rPr>
              <a:t>法利赛人的特征</a:t>
            </a:r>
          </a:p>
        </p:txBody>
      </p:sp>
      <p:sp>
        <p:nvSpPr>
          <p:cNvPr id="14" name="TextBox 13"/>
          <p:cNvSpPr txBox="1"/>
          <p:nvPr/>
        </p:nvSpPr>
        <p:spPr>
          <a:xfrm>
            <a:off x="1000100" y="1928802"/>
            <a:ext cx="5072098" cy="584775"/>
          </a:xfrm>
          <a:prstGeom prst="rect">
            <a:avLst/>
          </a:prstGeom>
          <a:noFill/>
        </p:spPr>
        <p:txBody>
          <a:bodyPr wrap="square" rtlCol="0">
            <a:spAutoFit/>
          </a:bodyPr>
          <a:lstStyle/>
          <a:p>
            <a:r>
              <a:rPr lang="zh-CN" altLang="en-US" sz="3200" dirty="0" smtClean="0">
                <a:solidFill>
                  <a:srgbClr val="000066"/>
                </a:solidFill>
                <a:latin typeface="华文行楷" pitchFamily="2" charset="-122"/>
                <a:ea typeface="华文行楷" pitchFamily="2" charset="-122"/>
              </a:rPr>
              <a:t>一、与撒都该人的关系</a:t>
            </a:r>
          </a:p>
        </p:txBody>
      </p:sp>
      <p:grpSp>
        <p:nvGrpSpPr>
          <p:cNvPr id="13" name="组合 12"/>
          <p:cNvGrpSpPr/>
          <p:nvPr/>
        </p:nvGrpSpPr>
        <p:grpSpPr>
          <a:xfrm>
            <a:off x="1000100" y="2500306"/>
            <a:ext cx="7286676" cy="3357586"/>
            <a:chOff x="1000100" y="2428868"/>
            <a:chExt cx="7286676" cy="3357586"/>
          </a:xfrm>
        </p:grpSpPr>
        <p:pic>
          <p:nvPicPr>
            <p:cNvPr id="15" name="图片 14" descr="C:\Users\amy\Pictures\pharisees1.jpg"/>
            <p:cNvPicPr/>
            <p:nvPr/>
          </p:nvPicPr>
          <p:blipFill>
            <a:blip r:embed="rId2" cstate="print"/>
            <a:srcRect/>
            <a:stretch>
              <a:fillRect/>
            </a:stretch>
          </p:blipFill>
          <p:spPr bwMode="auto">
            <a:xfrm>
              <a:off x="5357818" y="2428868"/>
              <a:ext cx="2928958" cy="3214710"/>
            </a:xfrm>
            <a:prstGeom prst="rect">
              <a:avLst/>
            </a:prstGeom>
            <a:noFill/>
            <a:ln w="9525">
              <a:noFill/>
              <a:miter lim="800000"/>
              <a:headEnd/>
              <a:tailEnd/>
            </a:ln>
          </p:spPr>
        </p:pic>
        <p:pic>
          <p:nvPicPr>
            <p:cNvPr id="16" name="图片 15" descr="u=3514133433,3251992987&amp;fm=21&amp;gp=0.jpg"/>
            <p:cNvPicPr/>
            <p:nvPr/>
          </p:nvPicPr>
          <p:blipFill>
            <a:blip r:embed="rId3"/>
            <a:srcRect/>
            <a:stretch>
              <a:fillRect/>
            </a:stretch>
          </p:blipFill>
          <p:spPr bwMode="auto">
            <a:xfrm>
              <a:off x="1000100" y="2500306"/>
              <a:ext cx="3214710" cy="3286148"/>
            </a:xfrm>
            <a:prstGeom prst="rect">
              <a:avLst/>
            </a:prstGeom>
            <a:noFill/>
            <a:ln w="9525">
              <a:noFill/>
              <a:miter lim="800000"/>
              <a:headEnd/>
              <a:tailEnd/>
            </a:ln>
          </p:spPr>
        </p:pic>
      </p:grpSp>
      <p:grpSp>
        <p:nvGrpSpPr>
          <p:cNvPr id="12" name="组合 11"/>
          <p:cNvGrpSpPr/>
          <p:nvPr/>
        </p:nvGrpSpPr>
        <p:grpSpPr>
          <a:xfrm>
            <a:off x="3857620" y="3357562"/>
            <a:ext cx="1785950" cy="1571636"/>
            <a:chOff x="3500430" y="3286124"/>
            <a:chExt cx="1785950" cy="1571636"/>
          </a:xfrm>
        </p:grpSpPr>
        <p:sp>
          <p:nvSpPr>
            <p:cNvPr id="9" name="二十四角星 8"/>
            <p:cNvSpPr/>
            <p:nvPr/>
          </p:nvSpPr>
          <p:spPr>
            <a:xfrm>
              <a:off x="3500430" y="3286124"/>
              <a:ext cx="1785950" cy="1571636"/>
            </a:xfrm>
            <a:prstGeom prst="star2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929058" y="3286124"/>
              <a:ext cx="928694" cy="1323439"/>
            </a:xfrm>
            <a:prstGeom prst="rect">
              <a:avLst/>
            </a:prstGeom>
            <a:noFill/>
          </p:spPr>
          <p:txBody>
            <a:bodyPr wrap="square" rtlCol="0">
              <a:spAutoFit/>
            </a:bodyPr>
            <a:lstStyle/>
            <a:p>
              <a:r>
                <a:rPr lang="en-US" altLang="zh-CN" sz="8000" b="1" dirty="0" err="1" smtClean="0">
                  <a:ln w="11430"/>
                  <a:solidFill>
                    <a:srgbClr val="FF0000"/>
                  </a:solidFill>
                  <a:effectLst>
                    <a:outerShdw blurRad="50800" dist="39000" dir="5460000" algn="tl">
                      <a:srgbClr val="000000">
                        <a:alpha val="38000"/>
                      </a:srgbClr>
                    </a:outerShdw>
                  </a:effectLst>
                  <a:latin typeface="Australian Sunrise" pitchFamily="2" charset="0"/>
                </a:rPr>
                <a:t>vs</a:t>
              </a:r>
              <a:endParaRPr lang="zh-CN" altLang="en-US" sz="8000" dirty="0">
                <a:solidFill>
                  <a:srgbClr val="FF0000"/>
                </a:solidFill>
              </a:endParaRPr>
            </a:p>
          </p:txBody>
        </p:sp>
      </p:gr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
                                        <p:tgtEl>
                                          <p:spTgt spid="13"/>
                                        </p:tgtEl>
                                      </p:cBhvr>
                                    </p:animEffect>
                                    <p:anim calcmode="lin" valueType="num">
                                      <p:cBhvr>
                                        <p:cTn id="16" dur="400" fill="hold"/>
                                        <p:tgtEl>
                                          <p:spTgt spid="13"/>
                                        </p:tgtEl>
                                        <p:attrNameLst>
                                          <p:attrName>ppt_x</p:attrName>
                                        </p:attrNameLst>
                                      </p:cBhvr>
                                      <p:tavLst>
                                        <p:tav tm="0">
                                          <p:val>
                                            <p:strVal val="#ppt_x"/>
                                          </p:val>
                                        </p:tav>
                                        <p:tav tm="100000">
                                          <p:val>
                                            <p:strVal val="#ppt_x"/>
                                          </p:val>
                                        </p:tav>
                                      </p:tavLst>
                                    </p:anim>
                                    <p:anim calcmode="lin" valueType="num">
                                      <p:cBhvr>
                                        <p:cTn id="17" dur="400" fill="hold"/>
                                        <p:tgtEl>
                                          <p:spTgt spid="13"/>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770" decel="100000"/>
                                        <p:tgtEl>
                                          <p:spTgt spid="12"/>
                                        </p:tgtEl>
                                      </p:cBhvr>
                                    </p:animEffect>
                                    <p:animScale>
                                      <p:cBhvr>
                                        <p:cTn id="25" dur="770" decel="100000"/>
                                        <p:tgtEl>
                                          <p:spTgt spid="12"/>
                                        </p:tgtEl>
                                      </p:cBhvr>
                                      <p:from x="10000" y="10000"/>
                                      <p:to x="200000" y="450000"/>
                                    </p:animScale>
                                    <p:animScale>
                                      <p:cBhvr>
                                        <p:cTn id="26" dur="1230" accel="100000" fill="hold">
                                          <p:stCondLst>
                                            <p:cond delay="770"/>
                                          </p:stCondLst>
                                        </p:cTn>
                                        <p:tgtEl>
                                          <p:spTgt spid="12"/>
                                        </p:tgtEl>
                                      </p:cBhvr>
                                      <p:from x="200000" y="450000"/>
                                      <p:to x="100000" y="100000"/>
                                    </p:animScale>
                                    <p:set>
                                      <p:cBhvr>
                                        <p:cTn id="27" dur="770" fill="hold"/>
                                        <p:tgtEl>
                                          <p:spTgt spid="12"/>
                                        </p:tgtEl>
                                        <p:attrNameLst>
                                          <p:attrName>ppt_x</p:attrName>
                                        </p:attrNameLst>
                                      </p:cBhvr>
                                      <p:to>
                                        <p:strVal val="(0.5)"/>
                                      </p:to>
                                    </p:set>
                                    <p:anim from="(0.5)" to="(#ppt_x)" calcmode="lin" valueType="num">
                                      <p:cBhvr>
                                        <p:cTn id="28" dur="1230" accel="100000" fill="hold">
                                          <p:stCondLst>
                                            <p:cond delay="770"/>
                                          </p:stCondLst>
                                        </p:cTn>
                                        <p:tgtEl>
                                          <p:spTgt spid="12"/>
                                        </p:tgtEl>
                                        <p:attrNameLst>
                                          <p:attrName>ppt_x</p:attrName>
                                        </p:attrNameLst>
                                      </p:cBhvr>
                                    </p:anim>
                                    <p:set>
                                      <p:cBhvr>
                                        <p:cTn id="29" dur="770" fill="hold"/>
                                        <p:tgtEl>
                                          <p:spTgt spid="12"/>
                                        </p:tgtEl>
                                        <p:attrNameLst>
                                          <p:attrName>ppt_y</p:attrName>
                                        </p:attrNameLst>
                                      </p:cBhvr>
                                      <p:to>
                                        <p:strVal val="(#ppt_y+0.4)"/>
                                      </p:to>
                                    </p:set>
                                    <p:anim from="(#ppt_y+0.4)" to="(#ppt_y)" calcmode="lin" valueType="num">
                                      <p:cBhvr>
                                        <p:cTn id="30" dur="1230" accel="100000" fill="hold">
                                          <p:stCondLst>
                                            <p:cond delay="770"/>
                                          </p:stCondLst>
                                        </p:cTn>
                                        <p:tgtEl>
                                          <p:spTgt spid="1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_副本.jpg"/>
          <p:cNvPicPr>
            <a:picLocks noChangeAspect="1"/>
          </p:cNvPicPr>
          <p:nvPr/>
        </p:nvPicPr>
        <p:blipFill>
          <a:blip r:embed="rId2"/>
          <a:stretch>
            <a:fillRect/>
          </a:stretch>
        </p:blipFill>
        <p:spPr>
          <a:xfrm>
            <a:off x="0" y="-10755"/>
            <a:ext cx="9144000" cy="6868755"/>
          </a:xfrm>
          <a:prstGeom prst="rect">
            <a:avLst/>
          </a:prstGeom>
        </p:spPr>
      </p:pic>
      <p:sp>
        <p:nvSpPr>
          <p:cNvPr id="54" name="Oval 23"/>
          <p:cNvSpPr>
            <a:spLocks noChangeArrowheads="1"/>
          </p:cNvSpPr>
          <p:nvPr/>
        </p:nvSpPr>
        <p:spPr bwMode="auto">
          <a:xfrm>
            <a:off x="3802455" y="2362060"/>
            <a:ext cx="426295" cy="28766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8" name="Oval 31"/>
          <p:cNvSpPr>
            <a:spLocks noChangeArrowheads="1"/>
          </p:cNvSpPr>
          <p:nvPr/>
        </p:nvSpPr>
        <p:spPr bwMode="auto">
          <a:xfrm>
            <a:off x="2409927"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sp>
        <p:nvSpPr>
          <p:cNvPr id="45" name="Oval 35"/>
          <p:cNvSpPr>
            <a:spLocks noChangeArrowheads="1"/>
          </p:cNvSpPr>
          <p:nvPr/>
        </p:nvSpPr>
        <p:spPr bwMode="auto">
          <a:xfrm>
            <a:off x="5807470" y="4105634"/>
            <a:ext cx="347248" cy="312527"/>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fontAlgn="ctr" hangingPunct="0">
              <a:lnSpc>
                <a:spcPct val="120000"/>
              </a:lnSpc>
              <a:spcBef>
                <a:spcPct val="20000"/>
              </a:spcBef>
              <a:buClr>
                <a:schemeClr val="accent1"/>
              </a:buClr>
              <a:buSzPct val="60000"/>
              <a:buFont typeface="Wingdings" pitchFamily="2" charset="2"/>
              <a:buChar char="l"/>
              <a:defRPr sz="2000" b="1">
                <a:solidFill>
                  <a:schemeClr val="tx1"/>
                </a:solidFill>
                <a:latin typeface="Arial" charset="0"/>
                <a:ea typeface="微软雅黑" pitchFamily="34" charset="-122"/>
              </a:defRPr>
            </a:lvl1pPr>
            <a:lvl2pPr marL="742950" indent="-285750" eaLnBrk="0" fontAlgn="ctr" hangingPunct="0">
              <a:lnSpc>
                <a:spcPct val="120000"/>
              </a:lnSpc>
              <a:spcBef>
                <a:spcPct val="20000"/>
              </a:spcBef>
              <a:buClr>
                <a:schemeClr val="accent1"/>
              </a:buClr>
              <a:buSzPct val="60000"/>
              <a:buFont typeface="Wingdings" pitchFamily="2" charset="2"/>
              <a:buChar char="l"/>
              <a:defRPr>
                <a:solidFill>
                  <a:schemeClr val="tx1"/>
                </a:solidFill>
                <a:latin typeface="Arial" charset="0"/>
                <a:ea typeface="微软雅黑" pitchFamily="34" charset="-122"/>
              </a:defRPr>
            </a:lvl2pPr>
            <a:lvl3pPr marL="1143000" indent="-228600" eaLnBrk="0" fontAlgn="ctr" hangingPunct="0">
              <a:lnSpc>
                <a:spcPct val="120000"/>
              </a:lnSpc>
              <a:spcBef>
                <a:spcPct val="20000"/>
              </a:spcBef>
              <a:buClr>
                <a:schemeClr val="accent1"/>
              </a:buClr>
              <a:buSzPct val="60000"/>
              <a:buFont typeface="Wingdings" pitchFamily="2" charset="2"/>
              <a:buChar char="l"/>
              <a:defRPr sz="1600">
                <a:solidFill>
                  <a:schemeClr val="tx1"/>
                </a:solidFill>
                <a:latin typeface="Arial" charset="0"/>
                <a:ea typeface="微软雅黑" pitchFamily="34" charset="-122"/>
              </a:defRPr>
            </a:lvl3pPr>
            <a:lvl4pPr marL="1600200" indent="-228600" eaLnBrk="0" fontAlgn="ctr" hangingPunct="0">
              <a:lnSpc>
                <a:spcPct val="120000"/>
              </a:lnSpc>
              <a:spcBef>
                <a:spcPct val="20000"/>
              </a:spcBef>
              <a:buClr>
                <a:schemeClr val="accent1"/>
              </a:buClr>
              <a:buSzPct val="60000"/>
              <a:buFont typeface="Wingdings" pitchFamily="2" charset="2"/>
              <a:buChar char="l"/>
              <a:defRPr sz="1400">
                <a:solidFill>
                  <a:schemeClr val="tx1"/>
                </a:solidFill>
                <a:latin typeface="Arial" charset="0"/>
                <a:ea typeface="微软雅黑" pitchFamily="34" charset="-122"/>
              </a:defRPr>
            </a:lvl4pPr>
            <a:lvl5pPr marL="2057400" indent="-228600" eaLnBrk="0" fontAlgn="ctr" hangingPunct="0">
              <a:lnSpc>
                <a:spcPct val="120000"/>
              </a:lnSpc>
              <a:spcBef>
                <a:spcPct val="20000"/>
              </a:spcBef>
              <a:buClr>
                <a:schemeClr val="accent1"/>
              </a:buClr>
              <a:buSzPct val="60000"/>
              <a:buFont typeface="Wingdings" pitchFamily="2" charset="2"/>
              <a:buChar char="l"/>
              <a:defRPr sz="1200">
                <a:solidFill>
                  <a:schemeClr val="tx1"/>
                </a:solidFill>
                <a:latin typeface="Arial" charset="0"/>
                <a:ea typeface="微软雅黑"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Arial" charset="0"/>
                <a:ea typeface="微软雅黑" pitchFamily="34" charset="-122"/>
              </a:defRPr>
            </a:lvl9pPr>
          </a:lstStyle>
          <a:p>
            <a:pPr marL="0" marR="0" lvl="0" indent="0" defTabSz="914400" eaLnBrk="1" fontAlgn="base"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微软雅黑" pitchFamily="34" charset="-122"/>
            </a:endParaRPr>
          </a:p>
        </p:txBody>
      </p:sp>
      <p:pic>
        <p:nvPicPr>
          <p:cNvPr id="8" name="图片 7" descr="图片1_副本.jpg"/>
          <p:cNvPicPr>
            <a:picLocks noChangeAspect="1"/>
          </p:cNvPicPr>
          <p:nvPr/>
        </p:nvPicPr>
        <p:blipFill>
          <a:blip r:embed="rId3"/>
          <a:stretch>
            <a:fillRect/>
          </a:stretch>
        </p:blipFill>
        <p:spPr>
          <a:xfrm>
            <a:off x="1714480" y="1500174"/>
            <a:ext cx="5143536" cy="4714908"/>
          </a:xfrm>
          <a:prstGeom prst="rect">
            <a:avLst/>
          </a:prstGeom>
        </p:spPr>
      </p:pic>
      <p:sp>
        <p:nvSpPr>
          <p:cNvPr id="9" name="TextBox 8"/>
          <p:cNvSpPr txBox="1"/>
          <p:nvPr/>
        </p:nvSpPr>
        <p:spPr>
          <a:xfrm>
            <a:off x="1142976" y="642918"/>
            <a:ext cx="5072098" cy="584775"/>
          </a:xfrm>
          <a:prstGeom prst="rect">
            <a:avLst/>
          </a:prstGeom>
          <a:noFill/>
        </p:spPr>
        <p:txBody>
          <a:bodyPr wrap="square" rtlCol="0">
            <a:spAutoFit/>
          </a:bodyPr>
          <a:lstStyle/>
          <a:p>
            <a:r>
              <a:rPr lang="zh-CN" altLang="en-US" sz="3200" dirty="0" smtClean="0">
                <a:solidFill>
                  <a:srgbClr val="000066"/>
                </a:solidFill>
                <a:latin typeface="华文行楷" pitchFamily="2" charset="-122"/>
                <a:ea typeface="华文行楷" pitchFamily="2" charset="-122"/>
              </a:rPr>
              <a:t>二、法利赛人所持观点</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5" presetClass="entr" presetSubtype="1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幻灯片模版-犹太教_Powerpoint模板">
  <a:themeElements>
    <a:clrScheme name="Office 主题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主题">
      <a:majorFont>
        <a:latin typeface="Gregorian"/>
        <a:ea typeface=""/>
        <a:cs typeface=""/>
      </a:majorFont>
      <a:minorFont>
        <a:latin typeface="Gregori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主题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主题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2077</TotalTime>
  <Words>2847</Words>
  <Application>Microsoft Office PowerPoint</Application>
  <PresentationFormat>On-screen Show (4:3)</PresentationFormat>
  <Paragraphs>200</Paragraphs>
  <Slides>64</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64</vt:i4>
      </vt:variant>
    </vt:vector>
  </HeadingPairs>
  <TitlesOfParts>
    <vt:vector size="74" baseType="lpstr">
      <vt:lpstr>Australian Sunrise</vt:lpstr>
      <vt:lpstr>Gregorian</vt:lpstr>
      <vt:lpstr>华文琥珀</vt:lpstr>
      <vt:lpstr>华文行楷</vt:lpstr>
      <vt:lpstr>宋体</vt:lpstr>
      <vt:lpstr>微软雅黑</vt:lpstr>
      <vt:lpstr>Arial</vt:lpstr>
      <vt:lpstr>Calibri</vt:lpstr>
      <vt:lpstr>Office 主题</vt:lpstr>
      <vt:lpstr>幻灯片模版-犹太教_Powerpoint模板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小泥巴</dc:creator>
  <cp:lastModifiedBy>nelsonlee07@gmail.com</cp:lastModifiedBy>
  <cp:revision>152</cp:revision>
  <dcterms:created xsi:type="dcterms:W3CDTF">2015-10-15T15:52:18Z</dcterms:created>
  <dcterms:modified xsi:type="dcterms:W3CDTF">2015-11-24T03:35:47Z</dcterms:modified>
</cp:coreProperties>
</file>